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99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Kanzler und Staatschefs</c:v>
                </c:pt>
              </c:strCache>
            </c:strRef>
          </c:tx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500" b="1" i="0" u="none" strike="noStrike" kern="1200" baseline="0">
                    <a:solidFill>
                      <a:schemeClr val="accent5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Tabelle1!$A$2:$A$11</c:f>
              <c:strCache>
                <c:ptCount val="10"/>
                <c:pt idx="0">
                  <c:v>Konrad Adenauer</c:v>
                </c:pt>
                <c:pt idx="1">
                  <c:v>Ludwig Ehrhardt</c:v>
                </c:pt>
                <c:pt idx="2">
                  <c:v>Kurt G. Kiesinger</c:v>
                </c:pt>
                <c:pt idx="3">
                  <c:v>Willy Brandt</c:v>
                </c:pt>
                <c:pt idx="4">
                  <c:v>Helmut Schmidt</c:v>
                </c:pt>
                <c:pt idx="5">
                  <c:v>Helmut Kohl</c:v>
                </c:pt>
                <c:pt idx="6">
                  <c:v>Gerhard Schröder</c:v>
                </c:pt>
                <c:pt idx="7">
                  <c:v>Angela Merkel</c:v>
                </c:pt>
                <c:pt idx="8">
                  <c:v>Emmanuel Macron</c:v>
                </c:pt>
                <c:pt idx="9">
                  <c:v>Sebastian Kurz</c:v>
                </c:pt>
              </c:strCache>
            </c:strRef>
          </c:cat>
          <c:val>
            <c:numRef>
              <c:f>Tabelle1!$B$2:$B$11</c:f>
              <c:numCache>
                <c:formatCode>General</c:formatCode>
                <c:ptCount val="10"/>
                <c:pt idx="0">
                  <c:v>73</c:v>
                </c:pt>
                <c:pt idx="1">
                  <c:v>66</c:v>
                </c:pt>
                <c:pt idx="2">
                  <c:v>62</c:v>
                </c:pt>
                <c:pt idx="3">
                  <c:v>55</c:v>
                </c:pt>
                <c:pt idx="4">
                  <c:v>55</c:v>
                </c:pt>
                <c:pt idx="5">
                  <c:v>52</c:v>
                </c:pt>
                <c:pt idx="6">
                  <c:v>54</c:v>
                </c:pt>
                <c:pt idx="7">
                  <c:v>51</c:v>
                </c:pt>
                <c:pt idx="8">
                  <c:v>39</c:v>
                </c:pt>
                <c:pt idx="9">
                  <c:v>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A3D-4410-9F82-91460B2A070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335861456"/>
        <c:axId val="1335853840"/>
      </c:lineChart>
      <c:catAx>
        <c:axId val="13358614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335853840"/>
        <c:crosses val="autoZero"/>
        <c:auto val="1"/>
        <c:lblAlgn val="ctr"/>
        <c:lblOffset val="100"/>
        <c:noMultiLvlLbl val="0"/>
      </c:catAx>
      <c:valAx>
        <c:axId val="1335853840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13358614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>
      <cs:styleClr val="auto"/>
    </cs:fillRef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69485C-B4B9-4502-8888-A5A61277A78D}" type="datetimeFigureOut">
              <a:rPr lang="de-DE" smtClean="0"/>
              <a:t>31.01.2020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286F2D-65C0-4474-8B72-5B1472F62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1880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988656" y="4224787"/>
            <a:ext cx="7909219" cy="4002429"/>
          </a:xfrm>
          <a:prstGeom prst="rect">
            <a:avLst/>
          </a:prstGeom>
        </p:spPr>
        <p:txBody>
          <a:bodyPr lIns="97644" tIns="97644" rIns="97644" bIns="97644" anchor="t" anchorCtr="0">
            <a:noAutofit/>
          </a:bodyPr>
          <a:lstStyle/>
          <a:p>
            <a:endParaRPr/>
          </a:p>
        </p:txBody>
      </p:sp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1976438" y="666750"/>
            <a:ext cx="5929312" cy="33353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206854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8A82E7-76D4-4658-B680-2C050417B1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0935764-8397-4F2E-9557-6B0DC3B4B8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3008834-C952-4022-B262-CB01AC91E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E41CF-8A6E-4724-B5AD-472E6617A802}" type="datetimeFigureOut">
              <a:rPr lang="de-DE" smtClean="0"/>
              <a:t>31.01.2020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F2D7797-7E46-48CA-A231-1772AAF81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2549EFD-0E43-42EC-B08B-8F5035050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1AB68-06A1-44F7-8D40-C4D792FA90D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476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6D5A44-AA62-4479-B0EA-D5E09B92F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75BEA0D-74C2-4A07-B1DF-A4136F098C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345A6A7-2402-4D31-BC90-EA5D0AB1A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E41CF-8A6E-4724-B5AD-472E6617A802}" type="datetimeFigureOut">
              <a:rPr lang="de-DE" smtClean="0"/>
              <a:t>31.01.2020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782BF76-9E33-43A0-9283-60B82BC18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20BF0D3-710D-43FD-9BF1-9A37F9A7E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1AB68-06A1-44F7-8D40-C4D792FA90D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3886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C4CF1A19-EE1E-43E7-86B1-F6482F35B6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C452702-B812-4C95-B2F0-358A8D1E91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FF3E1A2-37A2-4D62-8D51-AC197FC2C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E41CF-8A6E-4724-B5AD-472E6617A802}" type="datetimeFigureOut">
              <a:rPr lang="de-DE" smtClean="0"/>
              <a:t>31.01.2020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43A2FA2-AD07-4D35-BC74-608087E5C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53F8C58-1D74-49FD-8036-662A4E74C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1AB68-06A1-44F7-8D40-C4D792FA90D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92497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weiß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hape 103"/>
          <p:cNvCxnSpPr/>
          <p:nvPr/>
        </p:nvCxnSpPr>
        <p:spPr>
          <a:xfrm>
            <a:off x="412753" y="1198033"/>
            <a:ext cx="11372849" cy="0"/>
          </a:xfrm>
          <a:prstGeom prst="straightConnector1">
            <a:avLst/>
          </a:prstGeom>
          <a:ln w="28575">
            <a:solidFill>
              <a:srgbClr val="C31902"/>
            </a:solidFill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6" name="Shape 10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33865" y="3"/>
            <a:ext cx="146049" cy="6857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Shape 19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163054" y="480488"/>
            <a:ext cx="2671233" cy="28786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6356" y="1"/>
            <a:ext cx="8836699" cy="1293091"/>
          </a:xfrm>
        </p:spPr>
        <p:txBody>
          <a:bodyPr anchor="b"/>
          <a:lstStyle>
            <a:lvl1pPr algn="l">
              <a:defRPr sz="3733" b="0">
                <a:solidFill>
                  <a:srgbClr val="181930"/>
                </a:solidFill>
                <a:latin typeface="Calibri" panose="020F0502020204030204" pitchFamily="34" charset="0"/>
              </a:defRPr>
            </a:lvl1pPr>
          </a:lstStyle>
          <a:p>
            <a:r>
              <a:rPr lang="de-DE" noProof="0"/>
              <a:t>Titelmasterformat durch Klicken bearbeiten</a:t>
            </a:r>
            <a:endParaRPr lang="de-DE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325967" y="1490138"/>
            <a:ext cx="11459632" cy="4273551"/>
          </a:xfrm>
        </p:spPr>
        <p:txBody>
          <a:bodyPr/>
          <a:lstStyle>
            <a:lvl1pPr marL="0" indent="0">
              <a:buClr>
                <a:srgbClr val="C00000"/>
              </a:buClr>
              <a:buFontTx/>
              <a:buNone/>
              <a:defRPr sz="3200" b="1">
                <a:solidFill>
                  <a:srgbClr val="8F8F8E"/>
                </a:solidFill>
              </a:defRPr>
            </a:lvl1pPr>
            <a:lvl2pPr marL="960895" indent="-247632">
              <a:buClr>
                <a:srgbClr val="C31902"/>
              </a:buClr>
              <a:buFont typeface="Arial" panose="020B0604020202020204" pitchFamily="34" charset="0"/>
              <a:buChar char="•"/>
              <a:defRPr sz="3200"/>
            </a:lvl2pPr>
            <a:lvl3pPr marL="1674159" indent="-251866">
              <a:defRPr/>
            </a:lvl3pPr>
            <a:lvl4pPr marL="2266782" indent="-268797">
              <a:defRPr/>
            </a:lvl4pPr>
            <a:lvl5pPr marL="2869987" indent="-262448">
              <a:defRPr/>
            </a:lvl5pPr>
          </a:lstStyle>
          <a:p>
            <a:pPr lvl="0"/>
            <a:r>
              <a:rPr lang="de-DE" noProof="0" dirty="0"/>
              <a:t>Formatvorlagen des Textmasters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  <a:p>
            <a:pPr lvl="3"/>
            <a:r>
              <a:rPr lang="de-DE" noProof="0" dirty="0"/>
              <a:t>Vierte Ebene</a:t>
            </a:r>
          </a:p>
          <a:p>
            <a:pPr lvl="4"/>
            <a:r>
              <a:rPr lang="de-DE" noProof="0" dirty="0"/>
              <a:t>Fünfte Ebene</a:t>
            </a:r>
          </a:p>
        </p:txBody>
      </p:sp>
      <p:cxnSp>
        <p:nvCxnSpPr>
          <p:cNvPr id="17" name="Shape 201"/>
          <p:cNvCxnSpPr/>
          <p:nvPr/>
        </p:nvCxnSpPr>
        <p:spPr>
          <a:xfrm>
            <a:off x="213788" y="6383867"/>
            <a:ext cx="11768665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3" name="Datumsplatzhalter 2"/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fld id="{AD4503F9-2C65-4B20-A743-072E85B3379D}" type="datetime1">
              <a:rPr lang="de-DE" smtClean="0"/>
              <a:t>31.01.2020</a:t>
            </a:fld>
            <a:endParaRPr lang="de-DE" dirty="0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de-DE" dirty="0"/>
              <a:t>Crestcom Business Training</a:t>
            </a:r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D6D3320C-CAEA-4C45-8BFA-2D91C295F44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Textplatzhalter 14"/>
          <p:cNvSpPr>
            <a:spLocks noGrp="1"/>
          </p:cNvSpPr>
          <p:nvPr>
            <p:ph type="body" sz="quarter" idx="16"/>
          </p:nvPr>
        </p:nvSpPr>
        <p:spPr>
          <a:xfrm>
            <a:off x="325968" y="3"/>
            <a:ext cx="8837083" cy="480484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400">
                <a:solidFill>
                  <a:srgbClr val="C31902"/>
                </a:solidFill>
              </a:defRPr>
            </a:lvl1pPr>
          </a:lstStyle>
          <a:p>
            <a:pPr lvl="0"/>
            <a:r>
              <a:rPr lang="de-DE" dirty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565537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695CB0-91FD-4C95-BD57-B1AD17F6C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FADD71E-0614-4C0D-BB09-976C899E97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2DB7612-E993-4DD4-A7A6-DA36EB08C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E41CF-8A6E-4724-B5AD-472E6617A802}" type="datetimeFigureOut">
              <a:rPr lang="de-DE" smtClean="0"/>
              <a:t>31.01.2020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5F52716-89F8-40FD-84B6-80BF839D1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056D4FC-1788-47DE-AD29-65DDBCBEE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1AB68-06A1-44F7-8D40-C4D792FA90D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1854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C4C265-6729-4E44-A235-C876CBA52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5087921-C60E-4E3A-B580-B8F0FAEB61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2FD6435-B273-4A8E-92CA-B3360A2E7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E41CF-8A6E-4724-B5AD-472E6617A802}" type="datetimeFigureOut">
              <a:rPr lang="de-DE" smtClean="0"/>
              <a:t>31.01.2020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33A4669-B103-4148-AE22-0A9B28D5D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ABA0107-80D5-4D46-8490-2639D5CA4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1AB68-06A1-44F7-8D40-C4D792FA90D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0427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89C01E-CD5A-4A70-AA09-8CF6D54E3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07A09C4-4C13-452C-9E25-8795F1990D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1AC1357-3A3D-43CF-BBA1-7CB8395AA3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3711958-9414-4191-BF01-EF1C1078B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E41CF-8A6E-4724-B5AD-472E6617A802}" type="datetimeFigureOut">
              <a:rPr lang="de-DE" smtClean="0"/>
              <a:t>31.01.2020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2094010-C1AE-4D51-9D39-9072AF5AB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B4D4A59-6F99-4B22-8D36-F502B1EF8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1AB68-06A1-44F7-8D40-C4D792FA90D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0292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B58E83-502C-4B99-9D36-23DCAFB1E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22C35A0-EB3E-452A-900D-9B61B9735E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BA9D53B-D42A-47EA-BEA8-ED126FCE4B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9757F17-EFC3-4689-BD79-F6599681BD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CE281205-18F8-48BF-AB8C-6B9909F799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19F5B78-F7CD-4439-8465-9C663F4B1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E41CF-8A6E-4724-B5AD-472E6617A802}" type="datetimeFigureOut">
              <a:rPr lang="de-DE" smtClean="0"/>
              <a:t>31.01.2020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280DCE2-5C6E-424C-A839-404E27D5C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D7348BD-26D9-4C10-84C5-CCADBCC13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1AB68-06A1-44F7-8D40-C4D792FA90D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7033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AF2682-5B24-4AE1-A94E-2FD832EB0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6302145-BEDD-4E1F-8B5E-0DD830183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E41CF-8A6E-4724-B5AD-472E6617A802}" type="datetimeFigureOut">
              <a:rPr lang="de-DE" smtClean="0"/>
              <a:t>31.01.2020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939C966-FB34-4B5D-B140-81114126B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C2F8776-9212-4D70-9ECA-45739869B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1AB68-06A1-44F7-8D40-C4D792FA90D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555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78C4A6B0-B62A-4D4B-80E0-E98351850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E41CF-8A6E-4724-B5AD-472E6617A802}" type="datetimeFigureOut">
              <a:rPr lang="de-DE" smtClean="0"/>
              <a:t>31.01.2020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BC2A89C-5ABC-404B-AF9B-6E47C0493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D7A5ECC-97E1-465C-A7CF-4135C8075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1AB68-06A1-44F7-8D40-C4D792FA90D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358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28AFDB-2C82-4320-80F9-E03235175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61DC572-ACF2-4F87-96D7-F71C9813DC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654AF93-3196-40C4-AF69-DD16A555CC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D6C673C-933B-4906-8858-BA0932599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E41CF-8A6E-4724-B5AD-472E6617A802}" type="datetimeFigureOut">
              <a:rPr lang="de-DE" smtClean="0"/>
              <a:t>31.01.2020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0158EB1-4530-49CB-B98A-B10422B4D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87E9A23-7046-49D5-9421-44A6569FB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1AB68-06A1-44F7-8D40-C4D792FA90D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0472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FEEC29-AC7B-4144-93D9-561708701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11DDDF4-EE2D-4067-A753-50878E827E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538CEF3-6565-4360-A24A-E3F7B89C49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8F411F8-CC09-4384-9E06-A96060614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E41CF-8A6E-4724-B5AD-472E6617A802}" type="datetimeFigureOut">
              <a:rPr lang="de-DE" smtClean="0"/>
              <a:t>31.01.2020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B33978F-C08A-42D4-9F5D-B1CB78BD4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9C22C44-203E-4024-B554-6B9182F4E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1AB68-06A1-44F7-8D40-C4D792FA90D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7024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6CE7CF3-D087-42D4-885A-51ACAD261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3C8ADBB-2245-4832-8458-BED829B0A1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2985DAD-351B-4F8C-81A4-DB67429448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E41CF-8A6E-4724-B5AD-472E6617A802}" type="datetimeFigureOut">
              <a:rPr lang="de-DE" smtClean="0"/>
              <a:t>31.01.2020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76FE4BD-A6A2-42FC-8716-5EB4189372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2D20B3F-03A0-4EE4-A358-D5A9DEB000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1AB68-06A1-44F7-8D40-C4D792FA90D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94621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5"/>
          <p:cNvSpPr>
            <a:spLocks noGrp="1"/>
          </p:cNvSpPr>
          <p:nvPr>
            <p:ph type="ftr" idx="4294967295"/>
          </p:nvPr>
        </p:nvSpPr>
        <p:spPr/>
        <p:txBody>
          <a:bodyPr/>
          <a:lstStyle/>
          <a:p>
            <a:pPr defTabSz="914377"/>
            <a:r>
              <a:rPr lang="de-DE" kern="1200" dirty="0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  <a:cs typeface="+mn-cs"/>
              </a:rPr>
              <a:t>Crestcom Business Training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idx="4294967295"/>
          </p:nvPr>
        </p:nvSpPr>
        <p:spPr/>
        <p:txBody>
          <a:bodyPr/>
          <a:lstStyle/>
          <a:p>
            <a:pPr defTabSz="914377"/>
            <a:endParaRPr lang="de-DE" kern="1200" dirty="0">
              <a:solidFill>
                <a:prstClr val="black">
                  <a:tint val="75000"/>
                </a:prstClr>
              </a:solidFill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Datumsplatzhalter 4"/>
          <p:cNvSpPr>
            <a:spLocks noGrp="1"/>
          </p:cNvSpPr>
          <p:nvPr>
            <p:ph type="dt" idx="4294967295"/>
          </p:nvPr>
        </p:nvSpPr>
        <p:spPr>
          <a:xfrm>
            <a:off x="325968" y="6388184"/>
            <a:ext cx="1582880" cy="358835"/>
          </a:xfrm>
          <a:prstGeom prst="rect">
            <a:avLst/>
          </a:prstGeom>
        </p:spPr>
        <p:txBody>
          <a:bodyPr/>
          <a:lstStyle/>
          <a:p>
            <a:pPr defTabSz="914377"/>
            <a:fld id="{B7ECAF92-A00F-4097-BE5E-85085DEE46E0}" type="datetime4">
              <a:rPr lang="de-DE" kern="120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defTabSz="914377"/>
              <a:t>31. Januar 2020</a:t>
            </a:fld>
            <a:endParaRPr lang="de-DE" kern="1200" dirty="0">
              <a:solidFill>
                <a:prstClr val="white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" name="Foliennummernplatzhalter 6"/>
          <p:cNvSpPr>
            <a:spLocks noGrp="1"/>
          </p:cNvSpPr>
          <p:nvPr>
            <p:ph type="sldNum" idx="4294967295"/>
          </p:nvPr>
        </p:nvSpPr>
        <p:spPr>
          <a:xfrm>
            <a:off x="10997431" y="6388184"/>
            <a:ext cx="788168" cy="358835"/>
          </a:xfrm>
          <a:prstGeom prst="rect">
            <a:avLst/>
          </a:prstGeom>
        </p:spPr>
        <p:txBody>
          <a:bodyPr/>
          <a:lstStyle/>
          <a:p>
            <a:pPr defTabSz="914377"/>
            <a:fld id="{2441AA68-0ED8-4250-BF3D-73C3A5D4A977}" type="slidenum">
              <a:rPr lang="de-DE" kern="120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defTabSz="914377"/>
              <a:t>1</a:t>
            </a:fld>
            <a:endParaRPr lang="de-DE" kern="1200" dirty="0">
              <a:solidFill>
                <a:prstClr val="white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610076" y="461464"/>
            <a:ext cx="7948843" cy="6667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377"/>
            <a:r>
              <a:rPr lang="de-DE" sz="3733" dirty="0">
                <a:solidFill>
                  <a:srgbClr val="181930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Alter führender Politiker bei Amtsantritt</a:t>
            </a:r>
          </a:p>
        </p:txBody>
      </p:sp>
      <p:graphicFrame>
        <p:nvGraphicFramePr>
          <p:cNvPr id="11" name="Diagramm 10"/>
          <p:cNvGraphicFramePr/>
          <p:nvPr/>
        </p:nvGraphicFramePr>
        <p:xfrm>
          <a:off x="239845" y="1334125"/>
          <a:ext cx="11737297" cy="48867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77375748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Microsoft Office PowerPoint</Application>
  <PresentationFormat>Breitbild</PresentationFormat>
  <Paragraphs>4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Klaus Folgmann</dc:creator>
  <cp:lastModifiedBy>Bär, Cosima</cp:lastModifiedBy>
  <cp:revision>2</cp:revision>
  <dcterms:created xsi:type="dcterms:W3CDTF">2019-11-29T10:54:21Z</dcterms:created>
  <dcterms:modified xsi:type="dcterms:W3CDTF">2020-01-31T12:48:58Z</dcterms:modified>
</cp:coreProperties>
</file>