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trictFirstAndLastChars="0" embedTrueTypeFonts="1" autoCompressPictures="0">
  <p:sldMasterIdLst>
    <p:sldMasterId id="2147483672" r:id="rId4"/>
  </p:sldMasterIdLst>
  <p:notesMasterIdLst>
    <p:notesMasterId r:id="rId6"/>
  </p:notesMasterIdLst>
  <p:handoutMasterIdLst>
    <p:handoutMasterId r:id="rId7"/>
  </p:handoutMasterIdLst>
  <p:sldIdLst>
    <p:sldId id="497" r:id="rId5"/>
  </p:sldIdLst>
  <p:sldSz cx="9144000" cy="5143500" type="screen16x9"/>
  <p:notesSz cx="6797675" cy="9926638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2240"/>
    <a:srgbClr val="FFFFFF"/>
    <a:srgbClr val="589A43"/>
    <a:srgbClr val="95C03D"/>
    <a:srgbClr val="454442"/>
    <a:srgbClr val="2A5129"/>
    <a:srgbClr val="442960"/>
    <a:srgbClr val="327439"/>
    <a:srgbClr val="64BD56"/>
    <a:srgbClr val="8458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38" autoAdjust="0"/>
    <p:restoredTop sz="82710" autoAdjust="0"/>
  </p:normalViewPr>
  <p:slideViewPr>
    <p:cSldViewPr snapToGrid="0">
      <p:cViewPr varScale="1">
        <p:scale>
          <a:sx n="124" d="100"/>
          <a:sy n="124" d="100"/>
        </p:scale>
        <p:origin x="1314" y="1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2" d="100"/>
          <a:sy n="72" d="100"/>
        </p:scale>
        <p:origin x="2172" y="84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0035A53-6919-4619-87B7-70E0428ECDAF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442249E-8B1C-44D3-9B1C-6E20EBA6E48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8803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2" y="0"/>
            <a:ext cx="2945658" cy="496332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65887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31774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9766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63547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329434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95321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61208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27094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8" cy="496332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65887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31774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9766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63547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329434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95321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61208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27094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79769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2" y="9428584"/>
            <a:ext cx="2945658" cy="496332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65887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31774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9766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63547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329434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95321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61208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27094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8" cy="496332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‹Nr.›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349892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eiß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hape 103"/>
          <p:cNvCxnSpPr/>
          <p:nvPr/>
        </p:nvCxnSpPr>
        <p:spPr>
          <a:xfrm>
            <a:off x="309563" y="898525"/>
            <a:ext cx="8529637" cy="0"/>
          </a:xfrm>
          <a:prstGeom prst="straightConnector1">
            <a:avLst/>
          </a:prstGeom>
          <a:ln w="28575">
            <a:solidFill>
              <a:srgbClr val="C31902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6" name="Shape 10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5399" y="1"/>
            <a:ext cx="109537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1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72289" y="360364"/>
            <a:ext cx="2003425" cy="2158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4766" y="0"/>
            <a:ext cx="6627524" cy="969818"/>
          </a:xfrm>
        </p:spPr>
        <p:txBody>
          <a:bodyPr anchor="b"/>
          <a:lstStyle>
            <a:lvl1pPr algn="l">
              <a:defRPr sz="2800" b="0">
                <a:solidFill>
                  <a:srgbClr val="181930"/>
                </a:solidFill>
                <a:latin typeface="Calibri" panose="020F0502020204030204" pitchFamily="34" charset="0"/>
              </a:defRPr>
            </a:lvl1pPr>
          </a:lstStyle>
          <a:p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244475" y="1117602"/>
            <a:ext cx="8594724" cy="3205163"/>
          </a:xfrm>
        </p:spPr>
        <p:txBody>
          <a:bodyPr/>
          <a:lstStyle>
            <a:lvl1pPr marL="0" indent="0">
              <a:buClr>
                <a:srgbClr val="C00000"/>
              </a:buClr>
              <a:buFontTx/>
              <a:buNone/>
              <a:defRPr sz="2400" b="1">
                <a:solidFill>
                  <a:srgbClr val="8F8F8E"/>
                </a:solidFill>
              </a:defRPr>
            </a:lvl1pPr>
            <a:lvl2pPr marL="720707" indent="-185734">
              <a:buClr>
                <a:srgbClr val="C31902"/>
              </a:buClr>
              <a:buFont typeface="Arial" panose="020B0604020202020204" pitchFamily="34" charset="0"/>
              <a:buChar char="•"/>
              <a:defRPr sz="2400"/>
            </a:lvl2pPr>
            <a:lvl3pPr marL="1255682" indent="-188909">
              <a:defRPr/>
            </a:lvl3pPr>
            <a:lvl4pPr marL="1700171" indent="-201608">
              <a:defRPr/>
            </a:lvl4pPr>
            <a:lvl5pPr marL="2152597" indent="-196846">
              <a:defRPr/>
            </a:lvl5pPr>
          </a:lstStyle>
          <a:p>
            <a:pPr lvl="0"/>
            <a:r>
              <a:rPr lang="de-DE" noProof="0" dirty="0"/>
              <a:t>Formatvorlagen des Textmasters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cxnSp>
        <p:nvCxnSpPr>
          <p:cNvPr id="17" name="Shape 201"/>
          <p:cNvCxnSpPr/>
          <p:nvPr/>
        </p:nvCxnSpPr>
        <p:spPr>
          <a:xfrm>
            <a:off x="160339" y="4787900"/>
            <a:ext cx="8826499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3" name="Datumsplatzhalter 2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AD4503F9-2C65-4B20-A743-072E85B3379D}" type="datetime1">
              <a:rPr lang="de-DE" smtClean="0"/>
              <a:t>31.01.2020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de-DE" dirty="0"/>
              <a:t>Crestcom Business Training</a:t>
            </a: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D6D3320C-CAEA-4C45-8BFA-2D91C295F44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extplatzhalter 14"/>
          <p:cNvSpPr>
            <a:spLocks noGrp="1"/>
          </p:cNvSpPr>
          <p:nvPr>
            <p:ph type="body" sz="quarter" idx="16"/>
          </p:nvPr>
        </p:nvSpPr>
        <p:spPr>
          <a:xfrm>
            <a:off x="244475" y="2"/>
            <a:ext cx="6627812" cy="36036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>
                <a:solidFill>
                  <a:srgbClr val="C31902"/>
                </a:solidFill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93512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blau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hape 2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1189" y="1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Shape 1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5399" y="1"/>
            <a:ext cx="10953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hteck 1"/>
          <p:cNvSpPr/>
          <p:nvPr/>
        </p:nvSpPr>
        <p:spPr>
          <a:xfrm>
            <a:off x="-28034" y="3011056"/>
            <a:ext cx="112172" cy="2132444"/>
          </a:xfrm>
          <a:prstGeom prst="rect">
            <a:avLst/>
          </a:prstGeom>
          <a:solidFill>
            <a:srgbClr val="EEE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/>
          </a:p>
        </p:txBody>
      </p:sp>
      <p:pic>
        <p:nvPicPr>
          <p:cNvPr id="11" name="Shape 2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72289" y="360364"/>
            <a:ext cx="2003425" cy="215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2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9463" y="531642"/>
            <a:ext cx="1189037" cy="85883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platzhalter 3"/>
          <p:cNvSpPr>
            <a:spLocks noGrp="1"/>
          </p:cNvSpPr>
          <p:nvPr>
            <p:ph type="body" sz="quarter" idx="17"/>
          </p:nvPr>
        </p:nvSpPr>
        <p:spPr>
          <a:xfrm>
            <a:off x="779464" y="1455141"/>
            <a:ext cx="7907337" cy="2959843"/>
          </a:xfrm>
        </p:spPr>
        <p:txBody>
          <a:bodyPr/>
          <a:lstStyle>
            <a:lvl1pPr marL="0" indent="0">
              <a:buNone/>
              <a:defRPr sz="2800">
                <a:solidFill>
                  <a:srgbClr val="FFFFFF"/>
                </a:solidFill>
              </a:defRPr>
            </a:lvl1pPr>
            <a:lvl2pPr marL="977876" indent="-342891" algn="r">
              <a:lnSpc>
                <a:spcPct val="150000"/>
              </a:lnSpc>
              <a:spcBef>
                <a:spcPts val="1800"/>
              </a:spcBef>
              <a:buClr>
                <a:srgbClr val="E8E9E9"/>
              </a:buClr>
              <a:buFont typeface="Symbol" panose="05050102010706020507" pitchFamily="18" charset="2"/>
              <a:buChar char="-"/>
              <a:defRPr sz="1800">
                <a:solidFill>
                  <a:srgbClr val="E8E9E9"/>
                </a:solidFill>
              </a:defRPr>
            </a:lvl2pPr>
            <a:lvl3pPr marL="1066773" indent="0">
              <a:buNone/>
              <a:defRPr>
                <a:solidFill>
                  <a:srgbClr val="FFFFFF"/>
                </a:solidFill>
              </a:defRPr>
            </a:lvl3pPr>
            <a:lvl4pPr marL="1498563" indent="0">
              <a:buNone/>
              <a:defRPr>
                <a:solidFill>
                  <a:srgbClr val="FFFFFF"/>
                </a:solidFill>
              </a:defRPr>
            </a:lvl4pPr>
            <a:lvl5pPr marL="1955751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14DE5076-7820-4B86-B4A9-D53634883E74}" type="datetime1">
              <a:rPr lang="de-DE" smtClean="0"/>
              <a:t>31.01.2020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/>
              <a:t>Crestcom Business Training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D6D3320C-CAEA-4C45-8BFA-2D91C295F44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70632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200152"/>
            <a:ext cx="8229600" cy="3394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3F2130F0-E579-4E13-BD5D-466581E5E868}" type="datetime1">
              <a:rPr lang="de-DE" smtClean="0"/>
              <a:t>31.01.2020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949393"/>
                </a:solidFill>
                <a:latin typeface="Calibri" panose="020F0502020204030204" pitchFamily="34" charset="0"/>
              </a:defRPr>
            </a:lvl1pPr>
          </a:lstStyle>
          <a:p>
            <a:r>
              <a:rPr lang="de-DE" dirty="0" err="1"/>
              <a:t>Crestcom</a:t>
            </a:r>
            <a:r>
              <a:rPr lang="de-DE" dirty="0"/>
              <a:t> Business Training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D6D3320C-CAEA-4C45-8BFA-2D91C295F44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418465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6" r:id="rId2"/>
  </p:sldLayoutIdLst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6D5125-32AC-4345-824B-BAA62DDBE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3AFE1D3-FC64-4724-8C42-AB204C82CD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C607D6E-C80F-4D53-8681-701BF43A1A54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AD4503F9-2C65-4B20-A743-072E85B3379D}" type="datetime1">
              <a:rPr lang="de-DE" smtClean="0"/>
              <a:t>31.01.2020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B81D396-7839-42A0-830C-2FFF04A290E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de-DE"/>
              <a:t>Crestcom Business Training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7D2E219-8486-422B-B7CD-3F603171FFD9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D6D3320C-CAEA-4C45-8BFA-2D91C295F443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0704EBF3-B10A-4C14-87B1-B9EC820B301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3253B276-DD7F-49DB-B8CF-392544ED66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046" y="0"/>
            <a:ext cx="844590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832113"/>
      </p:ext>
    </p:extLst>
  </p:cSld>
  <p:clrMapOvr>
    <a:masterClrMapping/>
  </p:clrMapOvr>
</p:sld>
</file>

<file path=ppt/theme/theme1.xml><?xml version="1.0" encoding="utf-8"?>
<a:theme xmlns:a="http://schemas.openxmlformats.org/drawingml/2006/main" name="2_TR.Folienmaster">
  <a:themeElements>
    <a:clrScheme name="Crestcom">
      <a:dk1>
        <a:srgbClr val="454442"/>
      </a:dk1>
      <a:lt1>
        <a:srgbClr val="8F9297"/>
      </a:lt1>
      <a:dk2>
        <a:srgbClr val="212240"/>
      </a:dk2>
      <a:lt2>
        <a:srgbClr val="EEECE1"/>
      </a:lt2>
      <a:accent1>
        <a:srgbClr val="590A00"/>
      </a:accent1>
      <a:accent2>
        <a:srgbClr val="C31902"/>
      </a:accent2>
      <a:accent3>
        <a:srgbClr val="6A6968"/>
      </a:accent3>
      <a:accent4>
        <a:srgbClr val="A2A1A0"/>
      </a:accent4>
      <a:accent5>
        <a:srgbClr val="A5A8AC"/>
      </a:accent5>
      <a:accent6>
        <a:srgbClr val="DADAD9"/>
      </a:accent6>
      <a:hlink>
        <a:srgbClr val="7A7B8D"/>
      </a:hlink>
      <a:folHlink>
        <a:srgbClr val="E9E9E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.Folienmaster" id="{BECEA479-465C-4871-8E70-657CC5F0E4E0}" vid="{452761BA-7CCC-49A5-9387-6C1A9A23ADBC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0D5CDCF4C2B204D8BF9378674EE7A52" ma:contentTypeVersion="11" ma:contentTypeDescription="Ein neues Dokument erstellen." ma:contentTypeScope="" ma:versionID="8703601917de5851f38df021518eeb85">
  <xsd:schema xmlns:xsd="http://www.w3.org/2001/XMLSchema" xmlns:xs="http://www.w3.org/2001/XMLSchema" xmlns:p="http://schemas.microsoft.com/office/2006/metadata/properties" xmlns:ns3="19345ab6-5a05-41d4-ad8b-511e42eee529" xmlns:ns4="ea458ee9-2db8-4092-b0d6-ad5984c5646e" targetNamespace="http://schemas.microsoft.com/office/2006/metadata/properties" ma:root="true" ma:fieldsID="e641588bd38d09c5262b3da31c4770e6" ns3:_="" ns4:_="">
    <xsd:import namespace="19345ab6-5a05-41d4-ad8b-511e42eee529"/>
    <xsd:import namespace="ea458ee9-2db8-4092-b0d6-ad5984c564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345ab6-5a05-41d4-ad8b-511e42eee5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458ee9-2db8-4092-b0d6-ad5984c5646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Freigabehinweis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5835E9C-59FA-42AD-A4C7-02D22CF7A5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345ab6-5a05-41d4-ad8b-511e42eee529"/>
    <ds:schemaRef ds:uri="ea458ee9-2db8-4092-b0d6-ad5984c564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921C18-F11C-4389-AC08-DC34EA52165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9528336-30ED-402C-98D2-8851F55F3E80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TR.Folienmaster</Template>
  <TotalTime>0</TotalTime>
  <Words>5</Words>
  <Application>Microsoft Office PowerPoint</Application>
  <PresentationFormat>Bildschirmpräsentation (16:9)</PresentationFormat>
  <Paragraphs>3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Symbol</vt:lpstr>
      <vt:lpstr>2_TR.Folienmaster</vt:lpstr>
      <vt:lpstr>PowerPoint-Präsentation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1260</cp:revision>
  <cp:lastPrinted>2016-04-28T18:02:18Z</cp:lastPrinted>
  <dcterms:created xsi:type="dcterms:W3CDTF">2016-03-31T19:41:49Z</dcterms:created>
  <dcterms:modified xsi:type="dcterms:W3CDTF">2020-01-31T12:50:56Z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0x01010020D5CDCF4C2B204D8BF9378674EE7A52</vt:lpwstr>
  </property>
</Properties>
</file>