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7" r:id="rId5"/>
    <p:sldId id="282" r:id="rId6"/>
    <p:sldId id="298" r:id="rId7"/>
    <p:sldId id="286" r:id="rId8"/>
    <p:sldId id="289" r:id="rId9"/>
    <p:sldId id="290" r:id="rId10"/>
    <p:sldId id="296" r:id="rId11"/>
    <p:sldId id="291" r:id="rId12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är, Cosima" initials="BC" lastIdx="1" clrIdx="0">
    <p:extLst>
      <p:ext uri="{19B8F6BF-5375-455C-9EA6-DF929625EA0E}">
        <p15:presenceInfo xmlns:p15="http://schemas.microsoft.com/office/powerpoint/2012/main" userId="S::c.baer@mitreuterduerr.de::659898e1-b73d-4357-a980-276b5828b5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236"/>
    <a:srgbClr val="1D3E7C"/>
    <a:srgbClr val="243256"/>
    <a:srgbClr val="7582BE"/>
    <a:srgbClr val="000099"/>
    <a:srgbClr val="706A8A"/>
    <a:srgbClr val="2AC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reuter, Sonja" userId="033a3b5f-9d46-4e85-9fc2-beb473972a0e" providerId="ADAL" clId="{C54E3AB1-5150-4B13-A4D7-32E7DEE39387}"/>
    <pc:docChg chg="undo custSel addSld delSld">
      <pc:chgData name="Mitreuter, Sonja" userId="033a3b5f-9d46-4e85-9fc2-beb473972a0e" providerId="ADAL" clId="{C54E3AB1-5150-4B13-A4D7-32E7DEE39387}" dt="2021-04-21T10:26:00.265" v="35" actId="47"/>
      <pc:docMkLst>
        <pc:docMk/>
      </pc:docMkLst>
      <pc:sldChg chg="del">
        <pc:chgData name="Mitreuter, Sonja" userId="033a3b5f-9d46-4e85-9fc2-beb473972a0e" providerId="ADAL" clId="{C54E3AB1-5150-4B13-A4D7-32E7DEE39387}" dt="2021-04-21T10:24:30.820" v="0" actId="47"/>
        <pc:sldMkLst>
          <pc:docMk/>
          <pc:sldMk cId="856912811" sldId="256"/>
        </pc:sldMkLst>
      </pc:sldChg>
      <pc:sldChg chg="del">
        <pc:chgData name="Mitreuter, Sonja" userId="033a3b5f-9d46-4e85-9fc2-beb473972a0e" providerId="ADAL" clId="{C54E3AB1-5150-4B13-A4D7-32E7DEE39387}" dt="2021-04-21T10:25:11.376" v="9" actId="47"/>
        <pc:sldMkLst>
          <pc:docMk/>
          <pc:sldMk cId="2488607736" sldId="258"/>
        </pc:sldMkLst>
      </pc:sldChg>
      <pc:sldChg chg="del">
        <pc:chgData name="Mitreuter, Sonja" userId="033a3b5f-9d46-4e85-9fc2-beb473972a0e" providerId="ADAL" clId="{C54E3AB1-5150-4B13-A4D7-32E7DEE39387}" dt="2021-04-21T10:25:12.327" v="10" actId="47"/>
        <pc:sldMkLst>
          <pc:docMk/>
          <pc:sldMk cId="4197487791" sldId="259"/>
        </pc:sldMkLst>
      </pc:sldChg>
      <pc:sldChg chg="del">
        <pc:chgData name="Mitreuter, Sonja" userId="033a3b5f-9d46-4e85-9fc2-beb473972a0e" providerId="ADAL" clId="{C54E3AB1-5150-4B13-A4D7-32E7DEE39387}" dt="2021-04-21T10:25:13.063" v="11" actId="47"/>
        <pc:sldMkLst>
          <pc:docMk/>
          <pc:sldMk cId="1045111232" sldId="260"/>
        </pc:sldMkLst>
      </pc:sldChg>
      <pc:sldChg chg="del">
        <pc:chgData name="Mitreuter, Sonja" userId="033a3b5f-9d46-4e85-9fc2-beb473972a0e" providerId="ADAL" clId="{C54E3AB1-5150-4B13-A4D7-32E7DEE39387}" dt="2021-04-21T10:25:13.669" v="12" actId="47"/>
        <pc:sldMkLst>
          <pc:docMk/>
          <pc:sldMk cId="3280221284" sldId="261"/>
        </pc:sldMkLst>
      </pc:sldChg>
      <pc:sldChg chg="del">
        <pc:chgData name="Mitreuter, Sonja" userId="033a3b5f-9d46-4e85-9fc2-beb473972a0e" providerId="ADAL" clId="{C54E3AB1-5150-4B13-A4D7-32E7DEE39387}" dt="2021-04-21T10:25:14.261" v="13" actId="47"/>
        <pc:sldMkLst>
          <pc:docMk/>
          <pc:sldMk cId="2732521303" sldId="262"/>
        </pc:sldMkLst>
      </pc:sldChg>
      <pc:sldChg chg="del">
        <pc:chgData name="Mitreuter, Sonja" userId="033a3b5f-9d46-4e85-9fc2-beb473972a0e" providerId="ADAL" clId="{C54E3AB1-5150-4B13-A4D7-32E7DEE39387}" dt="2021-04-21T10:25:14.811" v="14" actId="47"/>
        <pc:sldMkLst>
          <pc:docMk/>
          <pc:sldMk cId="2256811187" sldId="263"/>
        </pc:sldMkLst>
      </pc:sldChg>
      <pc:sldChg chg="del">
        <pc:chgData name="Mitreuter, Sonja" userId="033a3b5f-9d46-4e85-9fc2-beb473972a0e" providerId="ADAL" clId="{C54E3AB1-5150-4B13-A4D7-32E7DEE39387}" dt="2021-04-21T10:25:15.333" v="15" actId="47"/>
        <pc:sldMkLst>
          <pc:docMk/>
          <pc:sldMk cId="4254163167" sldId="264"/>
        </pc:sldMkLst>
      </pc:sldChg>
      <pc:sldChg chg="del">
        <pc:chgData name="Mitreuter, Sonja" userId="033a3b5f-9d46-4e85-9fc2-beb473972a0e" providerId="ADAL" clId="{C54E3AB1-5150-4B13-A4D7-32E7DEE39387}" dt="2021-04-21T10:25:15.849" v="16" actId="47"/>
        <pc:sldMkLst>
          <pc:docMk/>
          <pc:sldMk cId="1391543761" sldId="265"/>
        </pc:sldMkLst>
      </pc:sldChg>
      <pc:sldChg chg="del">
        <pc:chgData name="Mitreuter, Sonja" userId="033a3b5f-9d46-4e85-9fc2-beb473972a0e" providerId="ADAL" clId="{C54E3AB1-5150-4B13-A4D7-32E7DEE39387}" dt="2021-04-21T10:25:16.325" v="17" actId="47"/>
        <pc:sldMkLst>
          <pc:docMk/>
          <pc:sldMk cId="2851759752" sldId="266"/>
        </pc:sldMkLst>
      </pc:sldChg>
      <pc:sldChg chg="del">
        <pc:chgData name="Mitreuter, Sonja" userId="033a3b5f-9d46-4e85-9fc2-beb473972a0e" providerId="ADAL" clId="{C54E3AB1-5150-4B13-A4D7-32E7DEE39387}" dt="2021-04-21T10:25:16.825" v="18" actId="47"/>
        <pc:sldMkLst>
          <pc:docMk/>
          <pc:sldMk cId="636562338" sldId="267"/>
        </pc:sldMkLst>
      </pc:sldChg>
      <pc:sldChg chg="del">
        <pc:chgData name="Mitreuter, Sonja" userId="033a3b5f-9d46-4e85-9fc2-beb473972a0e" providerId="ADAL" clId="{C54E3AB1-5150-4B13-A4D7-32E7DEE39387}" dt="2021-04-21T10:25:17.286" v="19" actId="47"/>
        <pc:sldMkLst>
          <pc:docMk/>
          <pc:sldMk cId="1676104217" sldId="268"/>
        </pc:sldMkLst>
      </pc:sldChg>
      <pc:sldChg chg="del">
        <pc:chgData name="Mitreuter, Sonja" userId="033a3b5f-9d46-4e85-9fc2-beb473972a0e" providerId="ADAL" clId="{C54E3AB1-5150-4B13-A4D7-32E7DEE39387}" dt="2021-04-21T10:25:17.753" v="20" actId="47"/>
        <pc:sldMkLst>
          <pc:docMk/>
          <pc:sldMk cId="986115416" sldId="269"/>
        </pc:sldMkLst>
      </pc:sldChg>
      <pc:sldChg chg="del">
        <pc:chgData name="Mitreuter, Sonja" userId="033a3b5f-9d46-4e85-9fc2-beb473972a0e" providerId="ADAL" clId="{C54E3AB1-5150-4B13-A4D7-32E7DEE39387}" dt="2021-04-21T10:25:18.207" v="21" actId="47"/>
        <pc:sldMkLst>
          <pc:docMk/>
          <pc:sldMk cId="1615530856" sldId="270"/>
        </pc:sldMkLst>
      </pc:sldChg>
      <pc:sldChg chg="del">
        <pc:chgData name="Mitreuter, Sonja" userId="033a3b5f-9d46-4e85-9fc2-beb473972a0e" providerId="ADAL" clId="{C54E3AB1-5150-4B13-A4D7-32E7DEE39387}" dt="2021-04-21T10:25:18.679" v="22" actId="47"/>
        <pc:sldMkLst>
          <pc:docMk/>
          <pc:sldMk cId="2765347199" sldId="271"/>
        </pc:sldMkLst>
      </pc:sldChg>
      <pc:sldChg chg="del">
        <pc:chgData name="Mitreuter, Sonja" userId="033a3b5f-9d46-4e85-9fc2-beb473972a0e" providerId="ADAL" clId="{C54E3AB1-5150-4B13-A4D7-32E7DEE39387}" dt="2021-04-21T10:25:19.141" v="23" actId="47"/>
        <pc:sldMkLst>
          <pc:docMk/>
          <pc:sldMk cId="918105897" sldId="272"/>
        </pc:sldMkLst>
      </pc:sldChg>
      <pc:sldChg chg="del">
        <pc:chgData name="Mitreuter, Sonja" userId="033a3b5f-9d46-4e85-9fc2-beb473972a0e" providerId="ADAL" clId="{C54E3AB1-5150-4B13-A4D7-32E7DEE39387}" dt="2021-04-21T10:25:19.570" v="24" actId="47"/>
        <pc:sldMkLst>
          <pc:docMk/>
          <pc:sldMk cId="294192184" sldId="273"/>
        </pc:sldMkLst>
      </pc:sldChg>
      <pc:sldChg chg="del">
        <pc:chgData name="Mitreuter, Sonja" userId="033a3b5f-9d46-4e85-9fc2-beb473972a0e" providerId="ADAL" clId="{C54E3AB1-5150-4B13-A4D7-32E7DEE39387}" dt="2021-04-21T10:25:20.461" v="26" actId="47"/>
        <pc:sldMkLst>
          <pc:docMk/>
          <pc:sldMk cId="2893874983" sldId="274"/>
        </pc:sldMkLst>
      </pc:sldChg>
      <pc:sldChg chg="del">
        <pc:chgData name="Mitreuter, Sonja" userId="033a3b5f-9d46-4e85-9fc2-beb473972a0e" providerId="ADAL" clId="{C54E3AB1-5150-4B13-A4D7-32E7DEE39387}" dt="2021-04-21T10:25:19.995" v="25" actId="47"/>
        <pc:sldMkLst>
          <pc:docMk/>
          <pc:sldMk cId="620947638" sldId="275"/>
        </pc:sldMkLst>
      </pc:sldChg>
      <pc:sldChg chg="del">
        <pc:chgData name="Mitreuter, Sonja" userId="033a3b5f-9d46-4e85-9fc2-beb473972a0e" providerId="ADAL" clId="{C54E3AB1-5150-4B13-A4D7-32E7DEE39387}" dt="2021-04-21T10:25:20.915" v="27" actId="47"/>
        <pc:sldMkLst>
          <pc:docMk/>
          <pc:sldMk cId="1358905222" sldId="276"/>
        </pc:sldMkLst>
      </pc:sldChg>
      <pc:sldChg chg="del">
        <pc:chgData name="Mitreuter, Sonja" userId="033a3b5f-9d46-4e85-9fc2-beb473972a0e" providerId="ADAL" clId="{C54E3AB1-5150-4B13-A4D7-32E7DEE39387}" dt="2021-04-21T10:25:21.370" v="28" actId="47"/>
        <pc:sldMkLst>
          <pc:docMk/>
          <pc:sldMk cId="3599996862" sldId="277"/>
        </pc:sldMkLst>
      </pc:sldChg>
      <pc:sldChg chg="del">
        <pc:chgData name="Mitreuter, Sonja" userId="033a3b5f-9d46-4e85-9fc2-beb473972a0e" providerId="ADAL" clId="{C54E3AB1-5150-4B13-A4D7-32E7DEE39387}" dt="2021-04-21T10:25:37.329" v="31" actId="47"/>
        <pc:sldMkLst>
          <pc:docMk/>
          <pc:sldMk cId="3516781637" sldId="278"/>
        </pc:sldMkLst>
      </pc:sldChg>
      <pc:sldChg chg="del">
        <pc:chgData name="Mitreuter, Sonja" userId="033a3b5f-9d46-4e85-9fc2-beb473972a0e" providerId="ADAL" clId="{C54E3AB1-5150-4B13-A4D7-32E7DEE39387}" dt="2021-04-21T10:25:41.202" v="33" actId="47"/>
        <pc:sldMkLst>
          <pc:docMk/>
          <pc:sldMk cId="4291402173" sldId="280"/>
        </pc:sldMkLst>
      </pc:sldChg>
      <pc:sldChg chg="del">
        <pc:chgData name="Mitreuter, Sonja" userId="033a3b5f-9d46-4e85-9fc2-beb473972a0e" providerId="ADAL" clId="{C54E3AB1-5150-4B13-A4D7-32E7DEE39387}" dt="2021-04-21T10:25:42.220" v="34" actId="47"/>
        <pc:sldMkLst>
          <pc:docMk/>
          <pc:sldMk cId="1501415332" sldId="281"/>
        </pc:sldMkLst>
      </pc:sldChg>
      <pc:sldChg chg="del">
        <pc:chgData name="Mitreuter, Sonja" userId="033a3b5f-9d46-4e85-9fc2-beb473972a0e" providerId="ADAL" clId="{C54E3AB1-5150-4B13-A4D7-32E7DEE39387}" dt="2021-04-21T10:25:10.700" v="8" actId="47"/>
        <pc:sldMkLst>
          <pc:docMk/>
          <pc:sldMk cId="3953882164" sldId="285"/>
        </pc:sldMkLst>
      </pc:sldChg>
      <pc:sldChg chg="del">
        <pc:chgData name="Mitreuter, Sonja" userId="033a3b5f-9d46-4e85-9fc2-beb473972a0e" providerId="ADAL" clId="{C54E3AB1-5150-4B13-A4D7-32E7DEE39387}" dt="2021-04-21T10:25:21.821" v="29" actId="47"/>
        <pc:sldMkLst>
          <pc:docMk/>
          <pc:sldMk cId="3153305223" sldId="287"/>
        </pc:sldMkLst>
      </pc:sldChg>
      <pc:sldChg chg="del">
        <pc:chgData name="Mitreuter, Sonja" userId="033a3b5f-9d46-4e85-9fc2-beb473972a0e" providerId="ADAL" clId="{C54E3AB1-5150-4B13-A4D7-32E7DEE39387}" dt="2021-04-21T10:25:22.557" v="30" actId="47"/>
        <pc:sldMkLst>
          <pc:docMk/>
          <pc:sldMk cId="2418916275" sldId="288"/>
        </pc:sldMkLst>
      </pc:sldChg>
      <pc:sldChg chg="del">
        <pc:chgData name="Mitreuter, Sonja" userId="033a3b5f-9d46-4e85-9fc2-beb473972a0e" providerId="ADAL" clId="{C54E3AB1-5150-4B13-A4D7-32E7DEE39387}" dt="2021-04-21T10:25:38.691" v="32" actId="47"/>
        <pc:sldMkLst>
          <pc:docMk/>
          <pc:sldMk cId="3606503123" sldId="295"/>
        </pc:sldMkLst>
      </pc:sldChg>
      <pc:sldChg chg="add del">
        <pc:chgData name="Mitreuter, Sonja" userId="033a3b5f-9d46-4e85-9fc2-beb473972a0e" providerId="ADAL" clId="{C54E3AB1-5150-4B13-A4D7-32E7DEE39387}" dt="2021-04-21T10:24:43.886" v="7" actId="47"/>
        <pc:sldMkLst>
          <pc:docMk/>
          <pc:sldMk cId="2518166782" sldId="297"/>
        </pc:sldMkLst>
      </pc:sldChg>
      <pc:sldChg chg="del">
        <pc:chgData name="Mitreuter, Sonja" userId="033a3b5f-9d46-4e85-9fc2-beb473972a0e" providerId="ADAL" clId="{C54E3AB1-5150-4B13-A4D7-32E7DEE39387}" dt="2021-04-21T10:24:35.091" v="2" actId="47"/>
        <pc:sldMkLst>
          <pc:docMk/>
          <pc:sldMk cId="56078545" sldId="535"/>
        </pc:sldMkLst>
      </pc:sldChg>
      <pc:sldChg chg="del">
        <pc:chgData name="Mitreuter, Sonja" userId="033a3b5f-9d46-4e85-9fc2-beb473972a0e" providerId="ADAL" clId="{C54E3AB1-5150-4B13-A4D7-32E7DEE39387}" dt="2021-04-21T10:24:35.678" v="3" actId="47"/>
        <pc:sldMkLst>
          <pc:docMk/>
          <pc:sldMk cId="1059644632" sldId="1733"/>
        </pc:sldMkLst>
      </pc:sldChg>
      <pc:sldChg chg="del">
        <pc:chgData name="Mitreuter, Sonja" userId="033a3b5f-9d46-4e85-9fc2-beb473972a0e" providerId="ADAL" clId="{C54E3AB1-5150-4B13-A4D7-32E7DEE39387}" dt="2021-04-21T10:26:00.265" v="35" actId="47"/>
        <pc:sldMkLst>
          <pc:docMk/>
          <pc:sldMk cId="1886928945" sldId="1734"/>
        </pc:sldMkLst>
      </pc:sldChg>
      <pc:sldChg chg="del">
        <pc:chgData name="Mitreuter, Sonja" userId="033a3b5f-9d46-4e85-9fc2-beb473972a0e" providerId="ADAL" clId="{C54E3AB1-5150-4B13-A4D7-32E7DEE39387}" dt="2021-04-21T10:24:36.175" v="4" actId="47"/>
        <pc:sldMkLst>
          <pc:docMk/>
          <pc:sldMk cId="1607076716" sldId="1736"/>
        </pc:sldMkLst>
      </pc:sldChg>
      <pc:sldChg chg="del">
        <pc:chgData name="Mitreuter, Sonja" userId="033a3b5f-9d46-4e85-9fc2-beb473972a0e" providerId="ADAL" clId="{C54E3AB1-5150-4B13-A4D7-32E7DEE39387}" dt="2021-04-21T10:24:36.684" v="5" actId="47"/>
        <pc:sldMkLst>
          <pc:docMk/>
          <pc:sldMk cId="731736905" sldId="1737"/>
        </pc:sldMkLst>
      </pc:sldChg>
      <pc:sldChg chg="del">
        <pc:chgData name="Mitreuter, Sonja" userId="033a3b5f-9d46-4e85-9fc2-beb473972a0e" providerId="ADAL" clId="{C54E3AB1-5150-4B13-A4D7-32E7DEE39387}" dt="2021-04-21T10:24:33.544" v="1" actId="47"/>
        <pc:sldMkLst>
          <pc:docMk/>
          <pc:sldMk cId="1177556832" sldId="1740"/>
        </pc:sldMkLst>
      </pc:sldChg>
      <pc:sldMasterChg chg="delSldLayout">
        <pc:chgData name="Mitreuter, Sonja" userId="033a3b5f-9d46-4e85-9fc2-beb473972a0e" providerId="ADAL" clId="{C54E3AB1-5150-4B13-A4D7-32E7DEE39387}" dt="2021-04-21T10:26:00.265" v="35" actId="47"/>
        <pc:sldMasterMkLst>
          <pc:docMk/>
          <pc:sldMasterMk cId="439958471" sldId="2147483648"/>
        </pc:sldMasterMkLst>
        <pc:sldLayoutChg chg="del">
          <pc:chgData name="Mitreuter, Sonja" userId="033a3b5f-9d46-4e85-9fc2-beb473972a0e" providerId="ADAL" clId="{C54E3AB1-5150-4B13-A4D7-32E7DEE39387}" dt="2021-04-21T10:26:00.265" v="35" actId="47"/>
          <pc:sldLayoutMkLst>
            <pc:docMk/>
            <pc:sldMasterMk cId="439958471" sldId="2147483648"/>
            <pc:sldLayoutMk cId="2879135655" sldId="2147483661"/>
          </pc:sldLayoutMkLst>
        </pc:sldLayoutChg>
        <pc:sldLayoutChg chg="del">
          <pc:chgData name="Mitreuter, Sonja" userId="033a3b5f-9d46-4e85-9fc2-beb473972a0e" providerId="ADAL" clId="{C54E3AB1-5150-4B13-A4D7-32E7DEE39387}" dt="2021-04-21T10:24:36.684" v="5" actId="47"/>
          <pc:sldLayoutMkLst>
            <pc:docMk/>
            <pc:sldMasterMk cId="439958471" sldId="2147483648"/>
            <pc:sldLayoutMk cId="95035188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C6A3373-DEAD-41D9-B5C8-EC5A9745984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9D652B3-F28F-4D3F-B9D3-C155DC4B98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46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FF30C-8739-4F4A-9FDF-4E9C9BE2F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4F9336-F707-4284-BE70-9425CDC6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4FE07D-84E2-4155-82DC-7B384A6A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F3B11-4992-4026-889F-52611D71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4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1E42C-ED72-48A0-9744-949D9004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63FBBB-68E5-49FE-B921-0A633421F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A0E1EC-868A-44CB-85FF-57FE6589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ABFC3-7C63-4EF9-82E3-2AA94CB5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5DED9E-727A-42FF-9C96-7B3D0FE1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9A89C2-3CAE-43C8-8EC6-BCDDA7037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E5F8AF-0C14-48E7-88ED-211594621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98B129-BB3A-4D6F-8C88-CF987637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A0C8A6-0C3E-41B0-9EC4-A02B8875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31F4A-2A33-43F4-99AF-19E9EA5B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EB9D6-A784-46A8-AF0F-018FFE1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27D110-02BF-4531-BFD0-62B529CC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itat bla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919" y="2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865" y="2"/>
            <a:ext cx="14604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Datumsplatzhalter 7"/>
          <p:cNvSpPr>
            <a:spLocks noGrp="1"/>
          </p:cNvSpPr>
          <p:nvPr>
            <p:ph type="dt" idx="14"/>
          </p:nvPr>
        </p:nvSpPr>
        <p:spPr>
          <a:xfrm>
            <a:off x="344826" y="6393294"/>
            <a:ext cx="3109575" cy="366181"/>
          </a:xfrm>
        </p:spPr>
        <p:txBody>
          <a:bodyPr/>
          <a:lstStyle>
            <a:lvl1pPr>
              <a:defRPr>
                <a:solidFill>
                  <a:srgbClr val="E8E9E9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22" name="Fußzeilenplatzhalter 8"/>
          <p:cNvSpPr>
            <a:spLocks noGrp="1"/>
          </p:cNvSpPr>
          <p:nvPr>
            <p:ph type="ftr" idx="15"/>
          </p:nvPr>
        </p:nvSpPr>
        <p:spPr>
          <a:xfrm>
            <a:off x="4380443" y="6393294"/>
            <a:ext cx="3860800" cy="366181"/>
          </a:xfrm>
        </p:spPr>
        <p:txBody>
          <a:bodyPr/>
          <a:lstStyle>
            <a:lvl1pPr>
              <a:defRPr>
                <a:solidFill>
                  <a:srgbClr val="E8E9E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Foliennummernplatzhalter 9"/>
          <p:cNvSpPr>
            <a:spLocks noGrp="1"/>
          </p:cNvSpPr>
          <p:nvPr>
            <p:ph type="sldNum" idx="16"/>
          </p:nvPr>
        </p:nvSpPr>
        <p:spPr>
          <a:xfrm>
            <a:off x="10603346" y="6393294"/>
            <a:ext cx="979055" cy="366181"/>
          </a:xfrm>
        </p:spPr>
        <p:txBody>
          <a:bodyPr/>
          <a:lstStyle>
            <a:lvl1pPr>
              <a:defRPr>
                <a:solidFill>
                  <a:srgbClr val="E8E9E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-37379" y="4014741"/>
            <a:ext cx="149563" cy="2843259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67"/>
          </a:p>
        </p:txBody>
      </p:sp>
      <p:pic>
        <p:nvPicPr>
          <p:cNvPr id="11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3053" y="480486"/>
            <a:ext cx="2671233" cy="28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284" y="708857"/>
            <a:ext cx="1585383" cy="11451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1039286" y="1940189"/>
            <a:ext cx="10543116" cy="3946457"/>
          </a:xfrm>
        </p:spPr>
        <p:txBody>
          <a:bodyPr/>
          <a:lstStyle>
            <a:lvl1pPr marL="0" indent="0">
              <a:buNone/>
              <a:defRPr sz="3733">
                <a:solidFill>
                  <a:srgbClr val="FFFFFF"/>
                </a:solidFill>
              </a:defRPr>
            </a:lvl1pPr>
            <a:lvl2pPr marL="1303802" indent="-457177" algn="r">
              <a:lnSpc>
                <a:spcPct val="150000"/>
              </a:lnSpc>
              <a:spcBef>
                <a:spcPts val="2400"/>
              </a:spcBef>
              <a:buClr>
                <a:srgbClr val="E8E9E9"/>
              </a:buClr>
              <a:buFont typeface="Symbol" panose="05050102010706020507" pitchFamily="18" charset="2"/>
              <a:buChar char="-"/>
              <a:defRPr sz="2400">
                <a:solidFill>
                  <a:srgbClr val="E8E9E9"/>
                </a:solidFill>
              </a:defRPr>
            </a:lvl2pPr>
            <a:lvl3pPr marL="1422328" indent="0">
              <a:buNone/>
              <a:defRPr>
                <a:solidFill>
                  <a:srgbClr val="FFFFFF"/>
                </a:solidFill>
              </a:defRPr>
            </a:lvl3pPr>
            <a:lvl4pPr marL="1998034" indent="0">
              <a:buNone/>
              <a:defRPr>
                <a:solidFill>
                  <a:srgbClr val="FFFFFF"/>
                </a:solidFill>
              </a:defRPr>
            </a:lvl4pPr>
            <a:lvl5pPr marL="2607603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75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B7C32-D909-4F3C-9258-61B3CB0B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8463FF-4B5D-40FF-876E-EE1B4CB62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1DABB-6ED0-4479-93D0-D8EB2356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ECDFB-A5C9-4EA6-A233-08F2760C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1F567-14C7-4926-881F-60027D07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4F28700-EEEC-4020-BCD7-46B4DEC09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19F18-416F-41BB-AC0F-11415294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3CFE5E-6FA4-4BE9-A969-F9A081F4B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275038-A2D0-4EE0-B364-20D25230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115538-E064-44B7-BFFE-4628B4C9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9B4DEC-4473-438E-AEB3-5ACE3F9F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77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CFE9A-E27A-4718-9C46-7889C56A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7958F-D5F9-483F-A7A1-45724D8CB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6763A7-CFA6-41A4-A73F-42A2BE5D3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B6DB3B-B204-4684-87B4-8341F673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2CE4A0-CC1E-4415-91F5-0E243BFA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103E5-01BD-4966-ABAE-9063B6F7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DE3503-705B-4331-8864-CB2338723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B586A-6332-4713-8031-7B3CCE64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176F0-B3C2-495B-BBB5-A6256FF2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EC89F7-1B6E-4141-8E12-334EC3F4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C11C11-9CA7-42AE-A260-2D5DCE0D2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F302B3-B793-4870-A53F-46146854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060975-FA8E-4266-A333-8025BCCF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2FB0F6-4EEB-455E-A8E6-571DF2A3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E37596-CF26-44D2-915D-303394FB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24ABEA-41EE-4BF9-B6F5-226E93311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CA156-DD61-46EA-9755-D4C3042E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9F886D-F737-46D7-A33C-37E1447D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CC9B9B-481D-44AD-9C82-E61FD218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05CE89-1F54-41EB-B616-F01DA482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CE89E3-F7B3-4C90-84D5-94EC2E6C0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B4B857-6601-407F-9ADE-FCF862E7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EFE67C-AFBC-4554-80D3-46D8E995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70AC75-0424-4EC2-B085-C160E37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6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E3757-3742-42A3-9944-22758398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CEF0E6-50D2-4B34-8140-1F94F137F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6BB631-AAB8-4A02-867F-524770A57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673A16-250D-487D-A341-5299BFA8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FC0453-1E76-411F-9B21-5AE69909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A05C79-B934-40CD-9C70-0D11D67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1114A7-F873-409C-AAF4-3BE28D50E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821B9-5D7A-4817-B4DE-3CE403A9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BE7A9B-723B-4E62-B657-3D6F10100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2E3500-B6B6-47A5-B78E-0CFF42BF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AFF98B-208B-4D1F-97F0-02858E57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3E3C8E-E81D-48C1-A46B-4DA6BCE5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736E1A-C713-41FB-B3DF-DC82385A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7901F6-FCD8-4C06-A83A-5AB60A9A4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5422" r="-2186" b="25262"/>
          <a:stretch/>
        </p:blipFill>
        <p:spPr>
          <a:xfrm>
            <a:off x="5625752" y="6255084"/>
            <a:ext cx="940495" cy="4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3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BB4BA3-25DF-484A-83AD-FB481F6B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8FDE1C-6486-4BE1-83A0-4CD94652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9F9685-3215-42B6-ACC6-8788A57D4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7614-DC14-492F-9B9B-1E0B06482B62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31E1CE-0B5B-4282-A5AA-0FD7B96A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39E0DC-B7A2-456F-A2C9-65F5FACD6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A3AF-2920-48C9-9039-66685331F5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A831EEC-4297-47E2-B163-EC409976D66D}"/>
              </a:ext>
            </a:extLst>
          </p:cNvPr>
          <p:cNvCxnSpPr>
            <a:cxnSpLocks/>
          </p:cNvCxnSpPr>
          <p:nvPr userDrawn="1"/>
        </p:nvCxnSpPr>
        <p:spPr>
          <a:xfrm>
            <a:off x="700414" y="0"/>
            <a:ext cx="0" cy="6858000"/>
          </a:xfrm>
          <a:prstGeom prst="line">
            <a:avLst/>
          </a:prstGeom>
          <a:ln w="76200">
            <a:solidFill>
              <a:srgbClr val="C0D23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56BBEAE-C946-4729-B34F-339B3D950FBA}"/>
              </a:ext>
            </a:extLst>
          </p:cNvPr>
          <p:cNvCxnSpPr>
            <a:cxnSpLocks/>
          </p:cNvCxnSpPr>
          <p:nvPr userDrawn="1"/>
        </p:nvCxnSpPr>
        <p:spPr>
          <a:xfrm>
            <a:off x="515654" y="0"/>
            <a:ext cx="0" cy="6858000"/>
          </a:xfrm>
          <a:prstGeom prst="line">
            <a:avLst/>
          </a:prstGeom>
          <a:ln w="76200">
            <a:solidFill>
              <a:srgbClr val="7582B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274BBA9-EC8B-4819-A8DA-25603937C5EE}"/>
              </a:ext>
            </a:extLst>
          </p:cNvPr>
          <p:cNvCxnSpPr>
            <a:cxnSpLocks/>
          </p:cNvCxnSpPr>
          <p:nvPr userDrawn="1"/>
        </p:nvCxnSpPr>
        <p:spPr>
          <a:xfrm>
            <a:off x="328808" y="0"/>
            <a:ext cx="0" cy="6858000"/>
          </a:xfrm>
          <a:prstGeom prst="line">
            <a:avLst/>
          </a:prstGeom>
          <a:ln w="76200">
            <a:solidFill>
              <a:srgbClr val="1D3E7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33261C2-1C8C-42AD-9625-79E3AAADAF1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D236"/>
            </a:solidFill>
          </a:ln>
        </p:spPr>
        <p:txBody>
          <a:bodyPr/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Aufgabe einer Führungskraft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ist zu …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43C92EE-5B1D-479E-A59D-07EFB881B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23691" cy="4351338"/>
          </a:xfrm>
          <a:ln w="57150">
            <a:solidFill>
              <a:srgbClr val="C0D236"/>
            </a:solidFill>
          </a:ln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1D3E7C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unterstützen/ dafür sorgen / helfen</a:t>
            </a:r>
          </a:p>
          <a:p>
            <a:pPr marL="0" indent="0">
              <a:buNone/>
            </a:pP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bei zielgerechtetem Verhalten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gute Leistungen erbringen kann</a:t>
            </a:r>
            <a:b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und will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erfolgreich zu sein</a:t>
            </a:r>
          </a:p>
          <a:p>
            <a:endParaRPr lang="de-DE" dirty="0"/>
          </a:p>
        </p:txBody>
      </p:sp>
      <p:pic>
        <p:nvPicPr>
          <p:cNvPr id="6154" name="Picture 10" descr="Chef / Team / Motiviert / Selbstbewusst – kaufen Sie diese Vektorgrafik und  finden Sie ähnliche Vektorgrafiken auf Adobe Stock | Adobe Stock">
            <a:extLst>
              <a:ext uri="{FF2B5EF4-FFF2-40B4-BE49-F238E27FC236}">
                <a16:creationId xmlns:a16="http://schemas.microsoft.com/office/drawing/2014/main" id="{19A91163-D8F7-4B23-A7C0-9BC2BB79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75" y="2409548"/>
            <a:ext cx="3009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trichmännchen ende erreicht ziel leinwandbilder • bilder Strichmännchen,  siegreich, Vision | myloview.de">
            <a:extLst>
              <a:ext uri="{FF2B5EF4-FFF2-40B4-BE49-F238E27FC236}">
                <a16:creationId xmlns:a16="http://schemas.microsoft.com/office/drawing/2014/main" id="{91B9D473-A213-4687-8287-E500309542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10" y="4347119"/>
            <a:ext cx="1524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oster Strichmännchen Treppe Erfolg - Poster | Wallsheaven-SimpLine">
            <a:extLst>
              <a:ext uri="{FF2B5EF4-FFF2-40B4-BE49-F238E27FC236}">
                <a16:creationId xmlns:a16="http://schemas.microsoft.com/office/drawing/2014/main" id="{7EA00DDA-0D17-422B-92B4-8C39539B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64" y="4457955"/>
            <a:ext cx="175486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4406CD-822F-4854-A2F9-8B7140E1F441}"/>
              </a:ext>
            </a:extLst>
          </p:cNvPr>
          <p:cNvSpPr txBox="1"/>
          <p:nvPr/>
        </p:nvSpPr>
        <p:spPr>
          <a:xfrm>
            <a:off x="6182610" y="5879335"/>
            <a:ext cx="519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Ziel		Leistung		Erfolg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0A83FA-16FE-42A7-96C8-0937E5C24A56}"/>
              </a:ext>
            </a:extLst>
          </p:cNvPr>
          <p:cNvSpPr txBox="1"/>
          <p:nvPr/>
        </p:nvSpPr>
        <p:spPr>
          <a:xfrm>
            <a:off x="6530111" y="2032000"/>
            <a:ext cx="135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Mitarbeiter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2EB2AA-53B8-43B0-BA0D-B3CDFF9FF84B}"/>
              </a:ext>
            </a:extLst>
          </p:cNvPr>
          <p:cNvSpPr txBox="1"/>
          <p:nvPr/>
        </p:nvSpPr>
        <p:spPr>
          <a:xfrm>
            <a:off x="9370664" y="2087418"/>
            <a:ext cx="175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Führungskraft</a:t>
            </a:r>
          </a:p>
        </p:txBody>
      </p:sp>
      <p:pic>
        <p:nvPicPr>
          <p:cNvPr id="6164" name="Picture 20" descr="Service Leistungen | Flat Glass | SCHOTT AG">
            <a:extLst>
              <a:ext uri="{FF2B5EF4-FFF2-40B4-BE49-F238E27FC236}">
                <a16:creationId xmlns:a16="http://schemas.microsoft.com/office/drawing/2014/main" id="{C552E2FF-4935-43C5-B077-5ED3804F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9" y="4545256"/>
            <a:ext cx="1695245" cy="11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FF4C056-3115-4DC8-BADB-526F93ED2183}"/>
              </a:ext>
            </a:extLst>
          </p:cNvPr>
          <p:cNvSpPr txBox="1"/>
          <p:nvPr/>
        </p:nvSpPr>
        <p:spPr>
          <a:xfrm>
            <a:off x="10806545" y="5685104"/>
            <a:ext cx="443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16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A8C7B5-A8FA-4EC0-9FF0-3C1D7F4F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365125"/>
            <a:ext cx="10906539" cy="1325563"/>
          </a:xfrm>
          <a:ln w="57150">
            <a:solidFill>
              <a:srgbClr val="C0D236"/>
            </a:solidFill>
          </a:ln>
        </p:spPr>
        <p:txBody>
          <a:bodyPr/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Einführungsübung: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Aufbau von Verbindung und Vertrauen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628446-A3D5-40DA-BA7C-8941315A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6" y="2054086"/>
            <a:ext cx="7885045" cy="4041913"/>
          </a:xfrm>
        </p:spPr>
        <p:txBody>
          <a:bodyPr/>
          <a:lstStyle/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baue ich Verbindung und Vertrauen auf?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Warum ist das wichtig?</a:t>
            </a:r>
          </a:p>
          <a:p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3A512B6-FEDE-4DEE-881D-1D40E7ED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34" y="3429000"/>
            <a:ext cx="3450088" cy="24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2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E681675-773A-4DE9-86F5-0A27171093F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D236"/>
            </a:solidFill>
          </a:ln>
        </p:spPr>
        <p:txBody>
          <a:bodyPr/>
          <a:lstStyle/>
          <a:p>
            <a:r>
              <a:rPr lang="de-DE" dirty="0"/>
              <a:t>Führen und Coachen</a:t>
            </a:r>
            <a:br>
              <a:rPr lang="de-DE" dirty="0"/>
            </a:br>
            <a:r>
              <a:rPr lang="de-DE" sz="2000" dirty="0"/>
              <a:t>2 wichtige Komponenten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4FF86DE-42C6-4002-82E9-D38D9D4F8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8045"/>
            <a:ext cx="5157787" cy="737029"/>
          </a:xfrm>
        </p:spPr>
        <p:txBody>
          <a:bodyPr>
            <a:normAutofit/>
          </a:bodyPr>
          <a:lstStyle/>
          <a:p>
            <a:r>
              <a:rPr lang="de-DE" b="0" dirty="0"/>
              <a:t>Dirigierendes/ anleitendes Verhalten </a:t>
            </a:r>
          </a:p>
        </p:txBody>
      </p:sp>
      <p:pic>
        <p:nvPicPr>
          <p:cNvPr id="8194" name="Picture 2" descr="Kunden, Testimonials &amp; Projekte - Business &amp; Decision - Ihr Partner für  Business Intelligence &amp; Analytics">
            <a:extLst>
              <a:ext uri="{FF2B5EF4-FFF2-40B4-BE49-F238E27FC236}">
                <a16:creationId xmlns:a16="http://schemas.microsoft.com/office/drawing/2014/main" id="{05CB31C1-7413-405C-A76E-88558B98C7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492" y="3231471"/>
            <a:ext cx="3594241" cy="229931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E82709F-5074-47BA-9FE6-90259CE19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1681163"/>
            <a:ext cx="5755689" cy="823912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de-DE" b="0" dirty="0"/>
              <a:t>Sekundierendes / motivierendes Verhalten</a:t>
            </a:r>
          </a:p>
        </p:txBody>
      </p:sp>
      <p:pic>
        <p:nvPicPr>
          <p:cNvPr id="8196" name="Picture 4" descr="Problem - Lösungsfindung – kaufen Sie diese Illustration und finden Sie  ähnliche Illustrationen auf Adobe Stock | Adobe Stock">
            <a:extLst>
              <a:ext uri="{FF2B5EF4-FFF2-40B4-BE49-F238E27FC236}">
                <a16:creationId xmlns:a16="http://schemas.microsoft.com/office/drawing/2014/main" id="{4629CCCF-A1DD-43EF-8A2F-2E7B134A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03" y="3108618"/>
            <a:ext cx="3200174" cy="248861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66C66B2-905D-4A87-B3B7-E691BC3762C2}"/>
              </a:ext>
            </a:extLst>
          </p:cNvPr>
          <p:cNvSpPr txBox="1"/>
          <p:nvPr/>
        </p:nvSpPr>
        <p:spPr>
          <a:xfrm>
            <a:off x="4180697" y="5346123"/>
            <a:ext cx="763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41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A8C7B5-A8FA-4EC0-9FF0-3C1D7F4F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365125"/>
            <a:ext cx="10906539" cy="1325563"/>
          </a:xfrm>
          <a:ln w="57150">
            <a:solidFill>
              <a:srgbClr val="C0D236"/>
            </a:solidFill>
          </a:ln>
        </p:spPr>
        <p:txBody>
          <a:bodyPr/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Übung 1: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Aufbau von Verbindung und Vertrauen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628446-A3D5-40DA-BA7C-8941315A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5" y="2054087"/>
            <a:ext cx="10906539" cy="4094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Worin sehen Sie den Unterschied zwischen  dirigierendem bzw. anleitendem Führungsverhalten und einem autoritären Führungsstil?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Diskutieren Sie ein konkretes Ereignis!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Business Team in Diskussion #139213767 | Shop / Alltag eines Fotoproduzenten">
            <a:extLst>
              <a:ext uri="{FF2B5EF4-FFF2-40B4-BE49-F238E27FC236}">
                <a16:creationId xmlns:a16="http://schemas.microsoft.com/office/drawing/2014/main" id="{8D507BE6-A53E-45DE-AE13-18CC16B5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819565"/>
            <a:ext cx="2838450" cy="23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56D5C87-D492-4A4E-ABAC-17416234B08B}"/>
              </a:ext>
            </a:extLst>
          </p:cNvPr>
          <p:cNvSpPr txBox="1"/>
          <p:nvPr/>
        </p:nvSpPr>
        <p:spPr>
          <a:xfrm>
            <a:off x="7075503" y="6010183"/>
            <a:ext cx="43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01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ED097-D4A8-43A3-AE4F-A7A2E7CD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8489" cy="1325563"/>
          </a:xfrm>
          <a:ln w="57150">
            <a:solidFill>
              <a:srgbClr val="C0D236"/>
            </a:solidFill>
          </a:ln>
        </p:spPr>
        <p:txBody>
          <a:bodyPr>
            <a:normAutofit fontScale="90000"/>
          </a:bodyPr>
          <a:lstStyle/>
          <a:p>
            <a:r>
              <a:rPr lang="de-DE" sz="4000" b="1" dirty="0"/>
              <a:t>Qualifizierungsstand = Grad an Kompetenz + Engagement</a:t>
            </a:r>
            <a:br>
              <a:rPr lang="de-DE" sz="5400" dirty="0"/>
            </a:br>
            <a:r>
              <a:rPr lang="de-D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 der Umsetzung einer konkreten Aufgabe oder Tätigkeit</a:t>
            </a:r>
            <a:endParaRPr lang="de-DE" sz="2200" dirty="0"/>
          </a:p>
        </p:txBody>
      </p:sp>
      <p:pic>
        <p:nvPicPr>
          <p:cNvPr id="4" name="image9.png">
            <a:extLst>
              <a:ext uri="{FF2B5EF4-FFF2-40B4-BE49-F238E27FC236}">
                <a16:creationId xmlns:a16="http://schemas.microsoft.com/office/drawing/2014/main" id="{623E3697-90AB-4D5B-8922-8C3128CF45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6469" y="1825625"/>
            <a:ext cx="79790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A7581-5193-4E8A-821A-55781414631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D236"/>
            </a:solidFill>
          </a:ln>
        </p:spPr>
        <p:txBody>
          <a:bodyPr>
            <a:normAutofit/>
          </a:bodyPr>
          <a:lstStyle/>
          <a:p>
            <a:r>
              <a:rPr lang="de-DE" dirty="0"/>
              <a:t>Führungsverhalten/ -stil</a:t>
            </a:r>
            <a:br>
              <a:rPr lang="de-DE" dirty="0"/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Welcher Führungsstil hilft dem Mitarbeiter seine Aufgabe gut zu erledigen und sich weiter zu qualifizieren</a:t>
            </a:r>
            <a:endParaRPr lang="de-DE" sz="2000" dirty="0"/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5E69C0B0-A1B6-403A-BFB8-76F9861AB8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3196" y="1825625"/>
            <a:ext cx="77056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9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0A6EB-1861-49AA-B0B9-6664D69FB70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D236"/>
            </a:solidFill>
          </a:ln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Auswertung:</a:t>
            </a:r>
            <a:b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Führungsstilflexibilität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9C88F36-7735-498B-9CFF-221CEF268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57150">
            <a:solidFill>
              <a:srgbClr val="C0D23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niedriger Wert bezeichnet eine niedrige Führungsstilflexibilität. </a:t>
            </a:r>
          </a:p>
          <a:p>
            <a:pPr marL="0" indent="0">
              <a:buNone/>
            </a:pPr>
            <a:b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bedeutet, Sie haben in unserem Fragebogen meist die gleichen </a:t>
            </a:r>
            <a:b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1-2 Führungsstile verwendet. </a:t>
            </a:r>
          </a:p>
          <a:p>
            <a:pPr marL="0" indent="0">
              <a:buNone/>
            </a:pPr>
            <a:b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hoher Wert bedeutet, Sie haben alle vier Führungsstile verwendet.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0F96A57-9939-4F35-93EB-5C9CB74DF63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71" y="1825625"/>
            <a:ext cx="1217658" cy="4351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4C2E20-659B-406C-B5F1-3F5C72E918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29" y="6153079"/>
            <a:ext cx="1057910" cy="41719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488351-2256-46F7-9162-B4054E030A93}"/>
              </a:ext>
            </a:extLst>
          </p:cNvPr>
          <p:cNvSpPr txBox="1"/>
          <p:nvPr/>
        </p:nvSpPr>
        <p:spPr>
          <a:xfrm>
            <a:off x="4037829" y="1825625"/>
            <a:ext cx="79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hoch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9657B9-EF85-4AE6-AF6F-F4F736B66F42}"/>
              </a:ext>
            </a:extLst>
          </p:cNvPr>
          <p:cNvSpPr txBox="1"/>
          <p:nvPr/>
        </p:nvSpPr>
        <p:spPr>
          <a:xfrm>
            <a:off x="4037829" y="5895833"/>
            <a:ext cx="92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niedrig</a:t>
            </a:r>
          </a:p>
        </p:txBody>
      </p:sp>
    </p:spTree>
    <p:extLst>
      <p:ext uri="{BB962C8B-B14F-4D97-AF65-F5344CB8AC3E}">
        <p14:creationId xmlns:p14="http://schemas.microsoft.com/office/powerpoint/2010/main" val="29483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6AD2DC-C81B-4EA1-AEB5-9EF03CFA959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C0D236"/>
            </a:solidFill>
          </a:ln>
        </p:spPr>
        <p:txBody>
          <a:bodyPr/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Der Erfolg liegt in Ihrer Hand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E29F8B9-1EFD-4E69-B6F5-43A3BBA3D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57150">
            <a:solidFill>
              <a:srgbClr val="C0D236"/>
            </a:solidFill>
          </a:ln>
        </p:spPr>
        <p:txBody>
          <a:bodyPr/>
          <a:lstStyle/>
          <a:p>
            <a:pPr>
              <a:spcBef>
                <a:spcPts val="1600"/>
              </a:spcBef>
            </a:pP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werden Sie 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spezifisch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tun?</a:t>
            </a:r>
          </a:p>
          <a:p>
            <a:pPr>
              <a:spcBef>
                <a:spcPts val="1600"/>
              </a:spcBef>
            </a:pP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werden Sie Ihren Erfolg 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messen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>
              <a:spcBef>
                <a:spcPts val="1600"/>
              </a:spcBef>
            </a:pP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 Schritte helfen beim 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ausführen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>
              <a:spcBef>
                <a:spcPts val="1600"/>
              </a:spcBef>
            </a:pP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Sind Ihre Aktivitäten 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relevant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?</a:t>
            </a:r>
          </a:p>
          <a:p>
            <a:pPr>
              <a:spcBef>
                <a:spcPts val="1600"/>
              </a:spcBef>
            </a:pP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Setzen Sie sich einen Zeitrahmen (</a:t>
            </a: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terminiert</a:t>
            </a:r>
            <a:r>
              <a:rPr lang="de-DE" sz="2800" b="0" dirty="0">
                <a:solidFill>
                  <a:schemeClr val="tx1">
                    <a:lumMod val="85000"/>
                    <a:lumOff val="15000"/>
                  </a:schemeClr>
                </a:solidFill>
                <a:sym typeface="Arial"/>
              </a:rPr>
              <a:t>)!</a:t>
            </a:r>
          </a:p>
          <a:p>
            <a:pPr>
              <a:spcBef>
                <a:spcPts val="1333"/>
              </a:spcBef>
            </a:pPr>
            <a:endParaRPr lang="de-DE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Shape 529">
            <a:extLst>
              <a:ext uri="{FF2B5EF4-FFF2-40B4-BE49-F238E27FC236}">
                <a16:creationId xmlns:a16="http://schemas.microsoft.com/office/drawing/2014/main" id="{E1D321BB-AABF-442C-BEEE-927D433FFB17}"/>
              </a:ext>
            </a:extLst>
          </p:cNvPr>
          <p:cNvSpPr/>
          <p:nvPr/>
        </p:nvSpPr>
        <p:spPr>
          <a:xfrm>
            <a:off x="9931327" y="2178579"/>
            <a:ext cx="552449" cy="16827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120000" y="16266"/>
                  <a:pt x="120000" y="16266"/>
                  <a:pt x="120000" y="16266"/>
                </a:cubicBezTo>
                <a:cubicBezTo>
                  <a:pt x="120000" y="7305"/>
                  <a:pt x="94494" y="0"/>
                  <a:pt x="63188" y="0"/>
                </a:cubicBezTo>
                <a:cubicBezTo>
                  <a:pt x="56811" y="0"/>
                  <a:pt x="56811" y="0"/>
                  <a:pt x="56811" y="0"/>
                </a:cubicBezTo>
                <a:cubicBezTo>
                  <a:pt x="25505" y="0"/>
                  <a:pt x="0" y="7305"/>
                  <a:pt x="0" y="16266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12000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endParaRPr sz="2400">
              <a:solidFill>
                <a:srgbClr val="4544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Von der Idee schnell zum Produkt, mit 3D-Druck - Roboprint">
            <a:extLst>
              <a:ext uri="{FF2B5EF4-FFF2-40B4-BE49-F238E27FC236}">
                <a16:creationId xmlns:a16="http://schemas.microsoft.com/office/drawing/2014/main" id="{B9936741-B73E-43E2-997E-3EA1FCF5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857409"/>
            <a:ext cx="5181599" cy="4319554"/>
          </a:xfrm>
          <a:prstGeom prst="rect">
            <a:avLst/>
          </a:prstGeom>
          <a:noFill/>
          <a:ln w="57150">
            <a:solidFill>
              <a:srgbClr val="C0D23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3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9c6fe7-3e38-4359-86b8-43e37a37076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F6FEEBA838D548AE37355A91A649AF" ma:contentTypeVersion="12" ma:contentTypeDescription="Ein neues Dokument erstellen." ma:contentTypeScope="" ma:versionID="0affb06a9a8ab8e10bb6de6fb5be1d0e">
  <xsd:schema xmlns:xsd="http://www.w3.org/2001/XMLSchema" xmlns:xs="http://www.w3.org/2001/XMLSchema" xmlns:p="http://schemas.microsoft.com/office/2006/metadata/properties" xmlns:ns2="9bc7a1b8-b559-4e30-af10-00bf6b2d4fc4" xmlns:ns3="d79c6fe7-3e38-4359-86b8-43e37a37076c" targetNamespace="http://schemas.microsoft.com/office/2006/metadata/properties" ma:root="true" ma:fieldsID="5c1c2de7aec8f9e87778d88a50f6ef60" ns2:_="" ns3:_="">
    <xsd:import namespace="9bc7a1b8-b559-4e30-af10-00bf6b2d4fc4"/>
    <xsd:import namespace="d79c6fe7-3e38-4359-86b8-43e37a370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7a1b8-b559-4e30-af10-00bf6b2d4f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c6fe7-3e38-4359-86b8-43e37a3707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1A7A4A-1361-478C-9D0C-C6E09DF4ECBD}">
  <ds:schemaRefs>
    <ds:schemaRef ds:uri="d79c6fe7-3e38-4359-86b8-43e37a37076c"/>
    <ds:schemaRef ds:uri="9bc7a1b8-b559-4e30-af10-00bf6b2d4fc4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59BEAA-5DFC-4682-AA76-79B503444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7a1b8-b559-4e30-af10-00bf6b2d4fc4"/>
    <ds:schemaRef ds:uri="d79c6fe7-3e38-4359-86b8-43e37a370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607513-463A-4276-8BE4-31ADCED8B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Breitbild</PresentationFormat>
  <Paragraphs>35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</vt:lpstr>
      <vt:lpstr>Die Aufgabe einer Führungskraft ist zu …</vt:lpstr>
      <vt:lpstr>Einführungsübung: Aufbau von Verbindung und Vertrauen</vt:lpstr>
      <vt:lpstr>Führen und Coachen 2 wichtige Komponenten</vt:lpstr>
      <vt:lpstr>Übung 1: Aufbau von Verbindung und Vertrauen</vt:lpstr>
      <vt:lpstr>Qualifizierungsstand = Grad an Kompetenz + Engagement bei der Umsetzung einer konkreten Aufgabe oder Tätigkeit</vt:lpstr>
      <vt:lpstr>Führungsverhalten/ -stil Welcher Führungsstil hilft dem Mitarbeiter seine Aufgabe gut zu erledigen und sich weiter zu qualifizieren</vt:lpstr>
      <vt:lpstr>Auswertung: Führungsstilflexibilität</vt:lpstr>
      <vt:lpstr>Der Erfolg liegt in Ihrer Hand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Bär, Cosima</dc:creator>
  <cp:lastModifiedBy>Mitreuter, Sonja</cp:lastModifiedBy>
  <cp:revision>9</cp:revision>
  <cp:lastPrinted>2021-03-05T07:37:08Z</cp:lastPrinted>
  <dcterms:created xsi:type="dcterms:W3CDTF">2019-09-21T15:05:39Z</dcterms:created>
  <dcterms:modified xsi:type="dcterms:W3CDTF">2021-04-21T10:26:08Z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0x01010056F6FEEBA838D548AE37355A91A649AF</vt:lpwstr>
  </property>
  <property fmtid="{D5CDD505-2E9C-101B-9397-08002B2CF9AE}" pid="3" name="ComplianceAssetId">
    <vt:lpwstr/>
  </property>
</Properties>
</file>