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8" r:id="rId1"/>
  </p:sldMasterIdLst>
  <p:notesMasterIdLst>
    <p:notesMasterId r:id="rId8"/>
  </p:notesMasterIdLst>
  <p:handoutMasterIdLst>
    <p:handoutMasterId r:id="rId9"/>
  </p:handoutMasterIdLst>
  <p:sldIdLst>
    <p:sldId id="459" r:id="rId2"/>
    <p:sldId id="461" r:id="rId3"/>
    <p:sldId id="464" r:id="rId4"/>
    <p:sldId id="406" r:id="rId5"/>
    <p:sldId id="470" r:id="rId6"/>
    <p:sldId id="425" r:id="rId7"/>
  </p:sldIdLst>
  <p:sldSz cx="9144000" cy="5143500" type="screen16x9"/>
  <p:notesSz cx="6864350" cy="99964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9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FF"/>
    <a:srgbClr val="325A78"/>
    <a:srgbClr val="F8F8F8"/>
    <a:srgbClr val="FFFF00"/>
    <a:srgbClr val="88D0FC"/>
    <a:srgbClr val="CC99FF"/>
    <a:srgbClr val="6E96D7"/>
    <a:srgbClr val="96B4E1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66" autoAdjust="0"/>
    <p:restoredTop sz="93095"/>
  </p:normalViewPr>
  <p:slideViewPr>
    <p:cSldViewPr snapToGrid="0" snapToObjects="1">
      <p:cViewPr varScale="1">
        <p:scale>
          <a:sx n="80" d="100"/>
          <a:sy n="80" d="100"/>
        </p:scale>
        <p:origin x="56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66" d="100"/>
          <a:sy n="66" d="100"/>
        </p:scale>
        <p:origin x="-2352" y="-366"/>
      </p:cViewPr>
      <p:guideLst>
        <p:guide orient="horz" pos="3149"/>
        <p:guide pos="216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57" Type="http://schemas.microsoft.com/office/2015/10/relationships/revisionInfo" Target="revisionInfo.xml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275520-E49D-4432-9D7E-433E302D3BB8}" type="doc">
      <dgm:prSet loTypeId="urn:microsoft.com/office/officeart/2005/8/layout/target1" loCatId="relationship" qsTypeId="urn:microsoft.com/office/officeart/2005/8/quickstyle/3d3" qsCatId="3D" csTypeId="urn:microsoft.com/office/officeart/2005/8/colors/colorful3" csCatId="colorful" phldr="1"/>
      <dgm:spPr/>
    </dgm:pt>
    <dgm:pt modelId="{93FADCEC-1761-477B-AB43-31E22B21F40C}">
      <dgm:prSet/>
      <dgm:spPr/>
      <dgm:t>
        <a:bodyPr/>
        <a:lstStyle/>
        <a:p>
          <a:pPr rtl="0" eaLnBrk="0" latinLnBrk="0"/>
          <a:r>
            <a:rPr lang="de-DE" dirty="0" smtClean="0">
              <a:latin typeface="Formata-Light" pitchFamily="34" charset="0"/>
            </a:rPr>
            <a:t>Gewöhnlicher Service</a:t>
          </a:r>
        </a:p>
      </dgm:t>
    </dgm:pt>
    <dgm:pt modelId="{59509C76-02BC-4341-BFA8-04C5DF7E9FA0}" type="parTrans" cxnId="{7CD07D6B-CA71-48C0-8BBC-808AB53C4D14}">
      <dgm:prSet/>
      <dgm:spPr/>
      <dgm:t>
        <a:bodyPr/>
        <a:lstStyle/>
        <a:p>
          <a:endParaRPr lang="de-DE"/>
        </a:p>
      </dgm:t>
    </dgm:pt>
    <dgm:pt modelId="{F99688C7-D3E4-408D-80EC-C2EEB9148488}" type="sibTrans" cxnId="{7CD07D6B-CA71-48C0-8BBC-808AB53C4D14}">
      <dgm:prSet/>
      <dgm:spPr/>
      <dgm:t>
        <a:bodyPr/>
        <a:lstStyle/>
        <a:p>
          <a:endParaRPr lang="de-DE"/>
        </a:p>
      </dgm:t>
    </dgm:pt>
    <dgm:pt modelId="{5B15717D-F808-4EDB-BC1C-DF40AA14AEA4}">
      <dgm:prSet/>
      <dgm:spPr/>
      <dgm:t>
        <a:bodyPr/>
        <a:lstStyle/>
        <a:p>
          <a:pPr rtl="0" eaLnBrk="0" latinLnBrk="0"/>
          <a:r>
            <a:rPr lang="de-DE" dirty="0" smtClean="0">
              <a:latin typeface="Formata-Light" pitchFamily="34" charset="0"/>
            </a:rPr>
            <a:t>Erwarteter Service</a:t>
          </a:r>
        </a:p>
      </dgm:t>
    </dgm:pt>
    <dgm:pt modelId="{6109B7C8-508B-4647-BEFA-98D1E53334AC}" type="parTrans" cxnId="{19F1C152-D58B-4D4C-A397-470ABF8A5495}">
      <dgm:prSet/>
      <dgm:spPr/>
      <dgm:t>
        <a:bodyPr/>
        <a:lstStyle/>
        <a:p>
          <a:endParaRPr lang="de-DE"/>
        </a:p>
      </dgm:t>
    </dgm:pt>
    <dgm:pt modelId="{25621CEC-4C0E-4CF5-988F-14C39D41DF24}" type="sibTrans" cxnId="{19F1C152-D58B-4D4C-A397-470ABF8A5495}">
      <dgm:prSet/>
      <dgm:spPr/>
      <dgm:t>
        <a:bodyPr/>
        <a:lstStyle/>
        <a:p>
          <a:endParaRPr lang="de-DE"/>
        </a:p>
      </dgm:t>
    </dgm:pt>
    <dgm:pt modelId="{C39883F0-D12C-4B1C-8498-ECC53C475096}">
      <dgm:prSet/>
      <dgm:spPr/>
      <dgm:t>
        <a:bodyPr/>
        <a:lstStyle/>
        <a:p>
          <a:pPr rtl="0" eaLnBrk="0" latinLnBrk="0"/>
          <a:r>
            <a:rPr lang="de-DE" dirty="0" smtClean="0">
              <a:latin typeface="Formata-Light" pitchFamily="34" charset="0"/>
            </a:rPr>
            <a:t>Erweiterter Service</a:t>
          </a:r>
        </a:p>
      </dgm:t>
    </dgm:pt>
    <dgm:pt modelId="{5303BAB7-56E6-4BA3-91AA-E8B484939F84}" type="parTrans" cxnId="{A58C93A1-57E8-4D8C-9BE7-280E35D9DE51}">
      <dgm:prSet/>
      <dgm:spPr/>
      <dgm:t>
        <a:bodyPr/>
        <a:lstStyle/>
        <a:p>
          <a:endParaRPr lang="de-DE"/>
        </a:p>
      </dgm:t>
    </dgm:pt>
    <dgm:pt modelId="{2A8A705A-6F55-428F-A6C2-69FA4F738829}" type="sibTrans" cxnId="{A58C93A1-57E8-4D8C-9BE7-280E35D9DE51}">
      <dgm:prSet/>
      <dgm:spPr/>
      <dgm:t>
        <a:bodyPr/>
        <a:lstStyle/>
        <a:p>
          <a:endParaRPr lang="de-DE"/>
        </a:p>
      </dgm:t>
    </dgm:pt>
    <dgm:pt modelId="{432A6F84-1469-46A2-BF86-B06E4E8E803F}">
      <dgm:prSet/>
      <dgm:spPr/>
      <dgm:t>
        <a:bodyPr/>
        <a:lstStyle/>
        <a:p>
          <a:pPr rtl="0" eaLnBrk="0" latinLnBrk="0"/>
          <a:r>
            <a:rPr lang="de-DE" dirty="0" smtClean="0">
              <a:latin typeface="Formata-Light" pitchFamily="34" charset="0"/>
            </a:rPr>
            <a:t>Potenzieller Service</a:t>
          </a:r>
        </a:p>
      </dgm:t>
    </dgm:pt>
    <dgm:pt modelId="{834F56A4-DF26-404A-A0A5-02A7FA290E85}" type="parTrans" cxnId="{C326E003-E10F-4478-94A1-6D45DEED2F6D}">
      <dgm:prSet/>
      <dgm:spPr/>
      <dgm:t>
        <a:bodyPr/>
        <a:lstStyle/>
        <a:p>
          <a:endParaRPr lang="de-DE"/>
        </a:p>
      </dgm:t>
    </dgm:pt>
    <dgm:pt modelId="{005C1809-4F28-4E9C-B6A2-1FB035B33F9A}" type="sibTrans" cxnId="{C326E003-E10F-4478-94A1-6D45DEED2F6D}">
      <dgm:prSet/>
      <dgm:spPr/>
      <dgm:t>
        <a:bodyPr/>
        <a:lstStyle/>
        <a:p>
          <a:endParaRPr lang="de-DE"/>
        </a:p>
      </dgm:t>
    </dgm:pt>
    <dgm:pt modelId="{4784E292-F1EB-432C-9BB4-EF42055F016B}" type="pres">
      <dgm:prSet presAssocID="{8E275520-E49D-4432-9D7E-433E302D3BB8}" presName="composite" presStyleCnt="0">
        <dgm:presLayoutVars>
          <dgm:chMax val="5"/>
          <dgm:dir/>
          <dgm:resizeHandles val="exact"/>
        </dgm:presLayoutVars>
      </dgm:prSet>
      <dgm:spPr/>
    </dgm:pt>
    <dgm:pt modelId="{4376EBED-A086-4C7B-A4F5-1CE6AEEA808B}" type="pres">
      <dgm:prSet presAssocID="{93FADCEC-1761-477B-AB43-31E22B21F40C}" presName="circle1" presStyleLbl="lnNode1" presStyleIdx="0" presStyleCnt="4"/>
      <dgm:spPr>
        <a:solidFill>
          <a:srgbClr val="FF0000"/>
        </a:solidFill>
      </dgm:spPr>
    </dgm:pt>
    <dgm:pt modelId="{7CFA5A97-7504-48A0-A7A4-43E14BB7E15F}" type="pres">
      <dgm:prSet presAssocID="{93FADCEC-1761-477B-AB43-31E22B21F40C}" presName="text1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239FC17-162B-48BF-8875-B5F52A1F6048}" type="pres">
      <dgm:prSet presAssocID="{93FADCEC-1761-477B-AB43-31E22B21F40C}" presName="line1" presStyleLbl="callout" presStyleIdx="0" presStyleCnt="8"/>
      <dgm:spPr/>
    </dgm:pt>
    <dgm:pt modelId="{EA70F958-A5E9-4045-8618-5E48ED8D6A92}" type="pres">
      <dgm:prSet presAssocID="{93FADCEC-1761-477B-AB43-31E22B21F40C}" presName="d1" presStyleLbl="callout" presStyleIdx="1" presStyleCnt="8"/>
      <dgm:spPr/>
    </dgm:pt>
    <dgm:pt modelId="{D945435B-1B9B-41E5-B7A5-9938F472170C}" type="pres">
      <dgm:prSet presAssocID="{5B15717D-F808-4EDB-BC1C-DF40AA14AEA4}" presName="circle2" presStyleLbl="lnNode1" presStyleIdx="1" presStyleCnt="4"/>
      <dgm:spPr>
        <a:solidFill>
          <a:srgbClr val="FFC000"/>
        </a:solidFill>
      </dgm:spPr>
    </dgm:pt>
    <dgm:pt modelId="{C865917E-0F50-4CC7-97BE-1B7622F64625}" type="pres">
      <dgm:prSet presAssocID="{5B15717D-F808-4EDB-BC1C-DF40AA14AEA4}" presName="text2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6619B54-AEE3-46E3-A74A-CF2D5F46C655}" type="pres">
      <dgm:prSet presAssocID="{5B15717D-F808-4EDB-BC1C-DF40AA14AEA4}" presName="line2" presStyleLbl="callout" presStyleIdx="2" presStyleCnt="8"/>
      <dgm:spPr/>
    </dgm:pt>
    <dgm:pt modelId="{B1DB0F6F-A24A-47FA-A554-6DB697139476}" type="pres">
      <dgm:prSet presAssocID="{5B15717D-F808-4EDB-BC1C-DF40AA14AEA4}" presName="d2" presStyleLbl="callout" presStyleIdx="3" presStyleCnt="8"/>
      <dgm:spPr/>
    </dgm:pt>
    <dgm:pt modelId="{07109361-3C98-474C-B2AC-7EC8A6CA44D1}" type="pres">
      <dgm:prSet presAssocID="{C39883F0-D12C-4B1C-8498-ECC53C475096}" presName="circle3" presStyleLbl="lnNode1" presStyleIdx="2" presStyleCnt="4"/>
      <dgm:spPr>
        <a:solidFill>
          <a:srgbClr val="92D050"/>
        </a:solidFill>
      </dgm:spPr>
    </dgm:pt>
    <dgm:pt modelId="{E3419513-A013-449C-BEC5-0F096AB40D2D}" type="pres">
      <dgm:prSet presAssocID="{C39883F0-D12C-4B1C-8498-ECC53C475096}" presName="text3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86ABD37-B2A3-403A-B58B-7D47050396BC}" type="pres">
      <dgm:prSet presAssocID="{C39883F0-D12C-4B1C-8498-ECC53C475096}" presName="line3" presStyleLbl="callout" presStyleIdx="4" presStyleCnt="8"/>
      <dgm:spPr/>
    </dgm:pt>
    <dgm:pt modelId="{2FB6AB40-27F3-49B0-A7FC-5BDBBAB78973}" type="pres">
      <dgm:prSet presAssocID="{C39883F0-D12C-4B1C-8498-ECC53C475096}" presName="d3" presStyleLbl="callout" presStyleIdx="5" presStyleCnt="8"/>
      <dgm:spPr/>
    </dgm:pt>
    <dgm:pt modelId="{5854826C-C9B1-404B-A030-E793DA9C6A6F}" type="pres">
      <dgm:prSet presAssocID="{432A6F84-1469-46A2-BF86-B06E4E8E803F}" presName="circle4" presStyleLbl="lnNode1" presStyleIdx="3" presStyleCnt="4" custLinFactNeighborX="1005" custLinFactNeighborY="870"/>
      <dgm:spPr>
        <a:solidFill>
          <a:srgbClr val="00B050"/>
        </a:solidFill>
      </dgm:spPr>
    </dgm:pt>
    <dgm:pt modelId="{75589056-93B8-40E9-82DA-C28D60D6BDA5}" type="pres">
      <dgm:prSet presAssocID="{432A6F84-1469-46A2-BF86-B06E4E8E803F}" presName="text4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B4739B6-ED7E-45DB-B6B6-423BB911EF4E}" type="pres">
      <dgm:prSet presAssocID="{432A6F84-1469-46A2-BF86-B06E4E8E803F}" presName="line4" presStyleLbl="callout" presStyleIdx="6" presStyleCnt="8"/>
      <dgm:spPr/>
    </dgm:pt>
    <dgm:pt modelId="{2C882FF0-5BD4-4EA0-8D90-713F101FBA61}" type="pres">
      <dgm:prSet presAssocID="{432A6F84-1469-46A2-BF86-B06E4E8E803F}" presName="d4" presStyleLbl="callout" presStyleIdx="7" presStyleCnt="8"/>
      <dgm:spPr/>
    </dgm:pt>
  </dgm:ptLst>
  <dgm:cxnLst>
    <dgm:cxn modelId="{A58C93A1-57E8-4D8C-9BE7-280E35D9DE51}" srcId="{8E275520-E49D-4432-9D7E-433E302D3BB8}" destId="{C39883F0-D12C-4B1C-8498-ECC53C475096}" srcOrd="2" destOrd="0" parTransId="{5303BAB7-56E6-4BA3-91AA-E8B484939F84}" sibTransId="{2A8A705A-6F55-428F-A6C2-69FA4F738829}"/>
    <dgm:cxn modelId="{3631A03E-1F69-824D-AB36-BA55B8038B59}" type="presOf" srcId="{5B15717D-F808-4EDB-BC1C-DF40AA14AEA4}" destId="{C865917E-0F50-4CC7-97BE-1B7622F64625}" srcOrd="0" destOrd="0" presId="urn:microsoft.com/office/officeart/2005/8/layout/target1"/>
    <dgm:cxn modelId="{19F1C152-D58B-4D4C-A397-470ABF8A5495}" srcId="{8E275520-E49D-4432-9D7E-433E302D3BB8}" destId="{5B15717D-F808-4EDB-BC1C-DF40AA14AEA4}" srcOrd="1" destOrd="0" parTransId="{6109B7C8-508B-4647-BEFA-98D1E53334AC}" sibTransId="{25621CEC-4C0E-4CF5-988F-14C39D41DF24}"/>
    <dgm:cxn modelId="{DB250FF6-7A72-7347-805F-737DB0A6BF79}" type="presOf" srcId="{432A6F84-1469-46A2-BF86-B06E4E8E803F}" destId="{75589056-93B8-40E9-82DA-C28D60D6BDA5}" srcOrd="0" destOrd="0" presId="urn:microsoft.com/office/officeart/2005/8/layout/target1"/>
    <dgm:cxn modelId="{CBFEBA1A-A6E0-E049-8590-31277030C241}" type="presOf" srcId="{C39883F0-D12C-4B1C-8498-ECC53C475096}" destId="{E3419513-A013-449C-BEC5-0F096AB40D2D}" srcOrd="0" destOrd="0" presId="urn:microsoft.com/office/officeart/2005/8/layout/target1"/>
    <dgm:cxn modelId="{C326E003-E10F-4478-94A1-6D45DEED2F6D}" srcId="{8E275520-E49D-4432-9D7E-433E302D3BB8}" destId="{432A6F84-1469-46A2-BF86-B06E4E8E803F}" srcOrd="3" destOrd="0" parTransId="{834F56A4-DF26-404A-A0A5-02A7FA290E85}" sibTransId="{005C1809-4F28-4E9C-B6A2-1FB035B33F9A}"/>
    <dgm:cxn modelId="{7CD07D6B-CA71-48C0-8BBC-808AB53C4D14}" srcId="{8E275520-E49D-4432-9D7E-433E302D3BB8}" destId="{93FADCEC-1761-477B-AB43-31E22B21F40C}" srcOrd="0" destOrd="0" parTransId="{59509C76-02BC-4341-BFA8-04C5DF7E9FA0}" sibTransId="{F99688C7-D3E4-408D-80EC-C2EEB9148488}"/>
    <dgm:cxn modelId="{CC37AA4A-F1ED-6A4A-94BA-59107DCE04C1}" type="presOf" srcId="{93FADCEC-1761-477B-AB43-31E22B21F40C}" destId="{7CFA5A97-7504-48A0-A7A4-43E14BB7E15F}" srcOrd="0" destOrd="0" presId="urn:microsoft.com/office/officeart/2005/8/layout/target1"/>
    <dgm:cxn modelId="{C3EE42DF-7D64-A04D-B429-30E16309237F}" type="presOf" srcId="{8E275520-E49D-4432-9D7E-433E302D3BB8}" destId="{4784E292-F1EB-432C-9BB4-EF42055F016B}" srcOrd="0" destOrd="0" presId="urn:microsoft.com/office/officeart/2005/8/layout/target1"/>
    <dgm:cxn modelId="{140EA383-081D-6D4B-A6F0-4C106425319F}" type="presParOf" srcId="{4784E292-F1EB-432C-9BB4-EF42055F016B}" destId="{4376EBED-A086-4C7B-A4F5-1CE6AEEA808B}" srcOrd="0" destOrd="0" presId="urn:microsoft.com/office/officeart/2005/8/layout/target1"/>
    <dgm:cxn modelId="{4C7A639B-BAA9-744F-BD9C-53D58047BAA1}" type="presParOf" srcId="{4784E292-F1EB-432C-9BB4-EF42055F016B}" destId="{7CFA5A97-7504-48A0-A7A4-43E14BB7E15F}" srcOrd="1" destOrd="0" presId="urn:microsoft.com/office/officeart/2005/8/layout/target1"/>
    <dgm:cxn modelId="{9A2AE971-CD37-2940-9142-0365819251E6}" type="presParOf" srcId="{4784E292-F1EB-432C-9BB4-EF42055F016B}" destId="{B239FC17-162B-48BF-8875-B5F52A1F6048}" srcOrd="2" destOrd="0" presId="urn:microsoft.com/office/officeart/2005/8/layout/target1"/>
    <dgm:cxn modelId="{6E29D8C1-3C18-5047-9E2A-B101AEA3F022}" type="presParOf" srcId="{4784E292-F1EB-432C-9BB4-EF42055F016B}" destId="{EA70F958-A5E9-4045-8618-5E48ED8D6A92}" srcOrd="3" destOrd="0" presId="urn:microsoft.com/office/officeart/2005/8/layout/target1"/>
    <dgm:cxn modelId="{0F76B8D7-E23D-C444-B8CA-09FA8793E5F9}" type="presParOf" srcId="{4784E292-F1EB-432C-9BB4-EF42055F016B}" destId="{D945435B-1B9B-41E5-B7A5-9938F472170C}" srcOrd="4" destOrd="0" presId="urn:microsoft.com/office/officeart/2005/8/layout/target1"/>
    <dgm:cxn modelId="{1589547E-AAA4-8940-A93E-8FF0B9F09C95}" type="presParOf" srcId="{4784E292-F1EB-432C-9BB4-EF42055F016B}" destId="{C865917E-0F50-4CC7-97BE-1B7622F64625}" srcOrd="5" destOrd="0" presId="urn:microsoft.com/office/officeart/2005/8/layout/target1"/>
    <dgm:cxn modelId="{CFA76AAB-0576-9E43-8F76-D6E7D11915CC}" type="presParOf" srcId="{4784E292-F1EB-432C-9BB4-EF42055F016B}" destId="{E6619B54-AEE3-46E3-A74A-CF2D5F46C655}" srcOrd="6" destOrd="0" presId="urn:microsoft.com/office/officeart/2005/8/layout/target1"/>
    <dgm:cxn modelId="{9DF005F5-55E2-A145-8150-1BE084257B4B}" type="presParOf" srcId="{4784E292-F1EB-432C-9BB4-EF42055F016B}" destId="{B1DB0F6F-A24A-47FA-A554-6DB697139476}" srcOrd="7" destOrd="0" presId="urn:microsoft.com/office/officeart/2005/8/layout/target1"/>
    <dgm:cxn modelId="{2D07F7E6-AD4A-9C46-B5A8-1F3808C81FBF}" type="presParOf" srcId="{4784E292-F1EB-432C-9BB4-EF42055F016B}" destId="{07109361-3C98-474C-B2AC-7EC8A6CA44D1}" srcOrd="8" destOrd="0" presId="urn:microsoft.com/office/officeart/2005/8/layout/target1"/>
    <dgm:cxn modelId="{CB10FFFB-3D25-EE4B-86EA-F3BA067371FC}" type="presParOf" srcId="{4784E292-F1EB-432C-9BB4-EF42055F016B}" destId="{E3419513-A013-449C-BEC5-0F096AB40D2D}" srcOrd="9" destOrd="0" presId="urn:microsoft.com/office/officeart/2005/8/layout/target1"/>
    <dgm:cxn modelId="{EA99701A-061B-C34B-83A9-0215FE57AE6C}" type="presParOf" srcId="{4784E292-F1EB-432C-9BB4-EF42055F016B}" destId="{286ABD37-B2A3-403A-B58B-7D47050396BC}" srcOrd="10" destOrd="0" presId="urn:microsoft.com/office/officeart/2005/8/layout/target1"/>
    <dgm:cxn modelId="{9FDFEF20-7752-2D4A-9B5D-1A46B7AA21ED}" type="presParOf" srcId="{4784E292-F1EB-432C-9BB4-EF42055F016B}" destId="{2FB6AB40-27F3-49B0-A7FC-5BDBBAB78973}" srcOrd="11" destOrd="0" presId="urn:microsoft.com/office/officeart/2005/8/layout/target1"/>
    <dgm:cxn modelId="{C38406B6-BE71-9C40-8B13-CDF03E0A2936}" type="presParOf" srcId="{4784E292-F1EB-432C-9BB4-EF42055F016B}" destId="{5854826C-C9B1-404B-A030-E793DA9C6A6F}" srcOrd="12" destOrd="0" presId="urn:microsoft.com/office/officeart/2005/8/layout/target1"/>
    <dgm:cxn modelId="{6054217D-DA21-A14A-A858-147B26FB4473}" type="presParOf" srcId="{4784E292-F1EB-432C-9BB4-EF42055F016B}" destId="{75589056-93B8-40E9-82DA-C28D60D6BDA5}" srcOrd="13" destOrd="0" presId="urn:microsoft.com/office/officeart/2005/8/layout/target1"/>
    <dgm:cxn modelId="{632E3C40-9F95-194C-88E7-6CCBF872CC5D}" type="presParOf" srcId="{4784E292-F1EB-432C-9BB4-EF42055F016B}" destId="{4B4739B6-ED7E-45DB-B6B6-423BB911EF4E}" srcOrd="14" destOrd="0" presId="urn:microsoft.com/office/officeart/2005/8/layout/target1"/>
    <dgm:cxn modelId="{4B494321-78E6-0E43-B53E-0168C5A8504D}" type="presParOf" srcId="{4784E292-F1EB-432C-9BB4-EF42055F016B}" destId="{2C882FF0-5BD4-4EA0-8D90-713F101FBA61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4826C-C9B1-404B-A030-E793DA9C6A6F}">
      <dsp:nvSpPr>
        <dsp:cNvPr id="0" name=""/>
        <dsp:cNvSpPr/>
      </dsp:nvSpPr>
      <dsp:spPr>
        <a:xfrm>
          <a:off x="1279320" y="833735"/>
          <a:ext cx="2501205" cy="2501205"/>
        </a:xfrm>
        <a:prstGeom prst="ellipse">
          <a:avLst/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7109361-3C98-474C-B2AC-7EC8A6CA44D1}">
      <dsp:nvSpPr>
        <dsp:cNvPr id="0" name=""/>
        <dsp:cNvSpPr/>
      </dsp:nvSpPr>
      <dsp:spPr>
        <a:xfrm>
          <a:off x="1611647" y="1191199"/>
          <a:ext cx="1786277" cy="1786277"/>
        </a:xfrm>
        <a:prstGeom prst="ellipse">
          <a:avLst/>
        </a:prstGeom>
        <a:solidFill>
          <a:srgbClr val="92D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945435B-1B9B-41E5-B7A5-9938F472170C}">
      <dsp:nvSpPr>
        <dsp:cNvPr id="0" name=""/>
        <dsp:cNvSpPr/>
      </dsp:nvSpPr>
      <dsp:spPr>
        <a:xfrm>
          <a:off x="1968902" y="1548454"/>
          <a:ext cx="1071766" cy="1071766"/>
        </a:xfrm>
        <a:prstGeom prst="ellipse">
          <a:avLst/>
        </a:prstGeom>
        <a:solidFill>
          <a:srgbClr val="FFC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376EBED-A086-4C7B-A4F5-1CE6AEEA808B}">
      <dsp:nvSpPr>
        <dsp:cNvPr id="0" name=""/>
        <dsp:cNvSpPr/>
      </dsp:nvSpPr>
      <dsp:spPr>
        <a:xfrm>
          <a:off x="2326158" y="1905710"/>
          <a:ext cx="357255" cy="357255"/>
        </a:xfrm>
        <a:prstGeom prst="ellipse">
          <a:avLst/>
        </a:prstGeom>
        <a:solidFill>
          <a:srgbClr val="FF0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CFA5A97-7504-48A0-A7A4-43E14BB7E15F}">
      <dsp:nvSpPr>
        <dsp:cNvPr id="0" name=""/>
        <dsp:cNvSpPr/>
      </dsp:nvSpPr>
      <dsp:spPr>
        <a:xfrm>
          <a:off x="4172256" y="0"/>
          <a:ext cx="1250602" cy="59820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l" defTabSz="6667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latin typeface="Formata-Light" pitchFamily="34" charset="0"/>
            </a:rPr>
            <a:t>Gewöhnlicher Service</a:t>
          </a:r>
        </a:p>
      </dsp:txBody>
      <dsp:txXfrm>
        <a:off x="4172256" y="0"/>
        <a:ext cx="1250602" cy="598205"/>
      </dsp:txXfrm>
    </dsp:sp>
    <dsp:sp modelId="{B239FC17-162B-48BF-8875-B5F52A1F6048}">
      <dsp:nvSpPr>
        <dsp:cNvPr id="0" name=""/>
        <dsp:cNvSpPr/>
      </dsp:nvSpPr>
      <dsp:spPr>
        <a:xfrm>
          <a:off x="3859606" y="299102"/>
          <a:ext cx="31265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70F958-A5E9-4045-8618-5E48ED8D6A92}">
      <dsp:nvSpPr>
        <dsp:cNvPr id="0" name=""/>
        <dsp:cNvSpPr/>
      </dsp:nvSpPr>
      <dsp:spPr>
        <a:xfrm rot="5400000">
          <a:off x="2288015" y="496072"/>
          <a:ext cx="1767518" cy="1375663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65917E-0F50-4CC7-97BE-1B7622F64625}">
      <dsp:nvSpPr>
        <dsp:cNvPr id="0" name=""/>
        <dsp:cNvSpPr/>
      </dsp:nvSpPr>
      <dsp:spPr>
        <a:xfrm>
          <a:off x="4172256" y="598205"/>
          <a:ext cx="1250602" cy="59820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l" defTabSz="6667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latin typeface="Formata-Light" pitchFamily="34" charset="0"/>
            </a:rPr>
            <a:t>Erwarteter Service</a:t>
          </a:r>
        </a:p>
      </dsp:txBody>
      <dsp:txXfrm>
        <a:off x="4172256" y="598205"/>
        <a:ext cx="1250602" cy="598205"/>
      </dsp:txXfrm>
    </dsp:sp>
    <dsp:sp modelId="{E6619B54-AEE3-46E3-A74A-CF2D5F46C655}">
      <dsp:nvSpPr>
        <dsp:cNvPr id="0" name=""/>
        <dsp:cNvSpPr/>
      </dsp:nvSpPr>
      <dsp:spPr>
        <a:xfrm>
          <a:off x="3859606" y="897307"/>
          <a:ext cx="31265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DB0F6F-A24A-47FA-A554-6DB697139476}">
      <dsp:nvSpPr>
        <dsp:cNvPr id="0" name=""/>
        <dsp:cNvSpPr/>
      </dsp:nvSpPr>
      <dsp:spPr>
        <a:xfrm rot="5400000">
          <a:off x="2593995" y="1084481"/>
          <a:ext cx="1451533" cy="1077602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419513-A013-449C-BEC5-0F096AB40D2D}">
      <dsp:nvSpPr>
        <dsp:cNvPr id="0" name=""/>
        <dsp:cNvSpPr/>
      </dsp:nvSpPr>
      <dsp:spPr>
        <a:xfrm>
          <a:off x="4172256" y="1196410"/>
          <a:ext cx="1250602" cy="59820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l" defTabSz="6667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latin typeface="Formata-Light" pitchFamily="34" charset="0"/>
            </a:rPr>
            <a:t>Erweiterter Service</a:t>
          </a:r>
        </a:p>
      </dsp:txBody>
      <dsp:txXfrm>
        <a:off x="4172256" y="1196410"/>
        <a:ext cx="1250602" cy="598205"/>
      </dsp:txXfrm>
    </dsp:sp>
    <dsp:sp modelId="{286ABD37-B2A3-403A-B58B-7D47050396BC}">
      <dsp:nvSpPr>
        <dsp:cNvPr id="0" name=""/>
        <dsp:cNvSpPr/>
      </dsp:nvSpPr>
      <dsp:spPr>
        <a:xfrm>
          <a:off x="3859606" y="1495512"/>
          <a:ext cx="31265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B6AB40-27F3-49B0-A7FC-5BDBBAB78973}">
      <dsp:nvSpPr>
        <dsp:cNvPr id="0" name=""/>
        <dsp:cNvSpPr/>
      </dsp:nvSpPr>
      <dsp:spPr>
        <a:xfrm rot="5400000">
          <a:off x="2890180" y="1632870"/>
          <a:ext cx="1107200" cy="83165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589056-93B8-40E9-82DA-C28D60D6BDA5}">
      <dsp:nvSpPr>
        <dsp:cNvPr id="0" name=""/>
        <dsp:cNvSpPr/>
      </dsp:nvSpPr>
      <dsp:spPr>
        <a:xfrm>
          <a:off x="4172256" y="1794615"/>
          <a:ext cx="1250602" cy="59820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l" defTabSz="6667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latin typeface="Formata-Light" pitchFamily="34" charset="0"/>
            </a:rPr>
            <a:t>Potenzieller Service</a:t>
          </a:r>
        </a:p>
      </dsp:txBody>
      <dsp:txXfrm>
        <a:off x="4172256" y="1794615"/>
        <a:ext cx="1250602" cy="598205"/>
      </dsp:txXfrm>
    </dsp:sp>
    <dsp:sp modelId="{4B4739B6-ED7E-45DB-B6B6-423BB911EF4E}">
      <dsp:nvSpPr>
        <dsp:cNvPr id="0" name=""/>
        <dsp:cNvSpPr/>
      </dsp:nvSpPr>
      <dsp:spPr>
        <a:xfrm>
          <a:off x="3859606" y="2093717"/>
          <a:ext cx="31265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882FF0-5BD4-4EA0-8D90-713F101FBA61}">
      <dsp:nvSpPr>
        <dsp:cNvPr id="0" name=""/>
        <dsp:cNvSpPr/>
      </dsp:nvSpPr>
      <dsp:spPr>
        <a:xfrm rot="5400000">
          <a:off x="3187073" y="2183427"/>
          <a:ext cx="761033" cy="581113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300" cy="500384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7448" y="0"/>
            <a:ext cx="2975300" cy="500384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1E7D70EF-3626-4460-8585-B0C94407EAE3}" type="datetimeFigureOut">
              <a:rPr lang="de-DE"/>
              <a:pPr>
                <a:defRPr/>
              </a:pPr>
              <a:t>07.02.18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94506"/>
            <a:ext cx="2975300" cy="500383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7448" y="9494506"/>
            <a:ext cx="2975300" cy="500383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742D9BD0-B329-4D84-93E9-1AB90F9A4C6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1420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5300" cy="500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448" y="0"/>
            <a:ext cx="2975300" cy="500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C709AA7C-0765-441A-BF31-518ABF75E1CD}" type="datetime1">
              <a:rPr lang="en-US"/>
              <a:pPr>
                <a:defRPr/>
              </a:pPr>
              <a:t>2/7/18</a:t>
            </a:fld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" y="749300"/>
            <a:ext cx="6667500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115" y="4748052"/>
            <a:ext cx="5492121" cy="4498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4506"/>
            <a:ext cx="2975300" cy="5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448" y="9494506"/>
            <a:ext cx="2975300" cy="5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AA55467-2D61-44B6-B5A0-ADF9119C71E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40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3429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6858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0287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3716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1013" y="5214938"/>
            <a:ext cx="5762625" cy="3967162"/>
          </a:xfrm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3813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blau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hape 2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Shape 1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5399" y="2"/>
            <a:ext cx="109537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Datumsplatzhalter 7"/>
          <p:cNvSpPr>
            <a:spLocks noGrp="1"/>
          </p:cNvSpPr>
          <p:nvPr>
            <p:ph type="dt" idx="14"/>
          </p:nvPr>
        </p:nvSpPr>
        <p:spPr>
          <a:xfrm>
            <a:off x="258620" y="4794972"/>
            <a:ext cx="2332181" cy="274636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E8E9E9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7F1478C8-763A-4F94-A6F6-05B565CB7D6D}" type="datetime1">
              <a:rPr lang="de-DE" smtClean="0"/>
              <a:t>07.02.18</a:t>
            </a:fld>
            <a:endParaRPr lang="de-DE" dirty="0"/>
          </a:p>
        </p:txBody>
      </p:sp>
      <p:sp>
        <p:nvSpPr>
          <p:cNvPr id="22" name="Fußzeilenplatzhalter 8"/>
          <p:cNvSpPr>
            <a:spLocks noGrp="1"/>
          </p:cNvSpPr>
          <p:nvPr>
            <p:ph type="ftr" idx="15"/>
          </p:nvPr>
        </p:nvSpPr>
        <p:spPr>
          <a:xfrm>
            <a:off x="3022600" y="4794972"/>
            <a:ext cx="2895600" cy="274636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de-DE" dirty="0"/>
              <a:t>Business Leadership Training</a:t>
            </a:r>
          </a:p>
        </p:txBody>
      </p:sp>
      <p:sp>
        <p:nvSpPr>
          <p:cNvPr id="23" name="Foliennummernplatzhalter 9"/>
          <p:cNvSpPr>
            <a:spLocks noGrp="1"/>
          </p:cNvSpPr>
          <p:nvPr>
            <p:ph type="sldNum" idx="16"/>
          </p:nvPr>
        </p:nvSpPr>
        <p:spPr>
          <a:xfrm>
            <a:off x="7952510" y="4794972"/>
            <a:ext cx="734290" cy="274636"/>
          </a:xfrm>
          <a:prstGeom prst="rect">
            <a:avLst/>
          </a:prstGeom>
        </p:spPr>
        <p:txBody>
          <a:bodyPr/>
          <a:lstStyle>
            <a:lvl1pPr algn="r">
              <a:defRPr lang="de-DE" sz="900" b="0" i="0" u="none" strike="noStrike" cap="none" smtClean="0">
                <a:solidFill>
                  <a:srgbClr val="E8E9E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>
              <a:defRPr/>
            </a:pPr>
            <a:fld id="{5A17A3C3-65EF-494D-9A5E-831C9FC2522C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2" name="Rechteck 1"/>
          <p:cNvSpPr/>
          <p:nvPr/>
        </p:nvSpPr>
        <p:spPr>
          <a:xfrm>
            <a:off x="-28035" y="3011057"/>
            <a:ext cx="112172" cy="2132444"/>
          </a:xfrm>
          <a:prstGeom prst="rect">
            <a:avLst/>
          </a:prstGeom>
          <a:solidFill>
            <a:srgbClr val="EEEC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50"/>
          </a:p>
        </p:txBody>
      </p:sp>
      <p:pic>
        <p:nvPicPr>
          <p:cNvPr id="11" name="Shape 23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72290" y="360364"/>
            <a:ext cx="2003425" cy="215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Shape 23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9463" y="531643"/>
            <a:ext cx="1189037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platzhalter 3"/>
          <p:cNvSpPr>
            <a:spLocks noGrp="1"/>
          </p:cNvSpPr>
          <p:nvPr>
            <p:ph type="body" sz="quarter" idx="17"/>
          </p:nvPr>
        </p:nvSpPr>
        <p:spPr>
          <a:xfrm>
            <a:off x="779464" y="1455141"/>
            <a:ext cx="7907337" cy="29598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0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33425" indent="-257175" algn="r">
              <a:lnSpc>
                <a:spcPct val="150000"/>
              </a:lnSpc>
              <a:spcBef>
                <a:spcPts val="1350"/>
              </a:spcBef>
              <a:buClr>
                <a:srgbClr val="E8E9E9"/>
              </a:buClr>
              <a:buFont typeface="Symbol" panose="05050102010706020507" pitchFamily="18" charset="2"/>
              <a:buChar char="-"/>
              <a:defRPr sz="140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800100" indent="0">
              <a:buNone/>
              <a:defRPr>
                <a:solidFill>
                  <a:srgbClr val="FFFFFF"/>
                </a:solidFill>
              </a:defRPr>
            </a:lvl3pPr>
            <a:lvl4pPr marL="1123950" indent="0">
              <a:buNone/>
              <a:defRPr>
                <a:solidFill>
                  <a:srgbClr val="FFFFFF"/>
                </a:solidFill>
              </a:defRPr>
            </a:lvl4pPr>
            <a:lvl5pPr marL="1466850" indent="0"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135866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weiß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hape 103"/>
          <p:cNvCxnSpPr/>
          <p:nvPr/>
        </p:nvCxnSpPr>
        <p:spPr>
          <a:xfrm>
            <a:off x="309564" y="898525"/>
            <a:ext cx="8529637" cy="0"/>
          </a:xfrm>
          <a:prstGeom prst="straightConnector1">
            <a:avLst/>
          </a:prstGeom>
          <a:ln w="28575">
            <a:solidFill>
              <a:srgbClr val="C31902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Shape 10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25399" y="2"/>
            <a:ext cx="109537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1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72290" y="360365"/>
            <a:ext cx="2003425" cy="2158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4767" y="1"/>
            <a:ext cx="6627524" cy="969818"/>
          </a:xfrm>
          <a:prstGeom prst="rect">
            <a:avLst/>
          </a:prstGeom>
        </p:spPr>
        <p:txBody>
          <a:bodyPr anchor="b"/>
          <a:lstStyle>
            <a:lvl1pPr algn="l">
              <a:defRPr sz="2800" b="0">
                <a:solidFill>
                  <a:srgbClr val="181930"/>
                </a:solidFill>
                <a:latin typeface="Calibri" panose="020F0502020204030204" pitchFamily="34" charset="0"/>
              </a:defRPr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244475" y="1117603"/>
            <a:ext cx="8594724" cy="3205163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C00000"/>
              </a:buClr>
              <a:buFontTx/>
              <a:buNone/>
              <a:defRPr lang="de-DE" sz="2400" b="0" i="0" u="none" strike="noStrike" cap="none" noProof="0" dirty="0">
                <a:solidFill>
                  <a:srgbClr val="21224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20689" indent="-185729">
              <a:spcBef>
                <a:spcPts val="600"/>
              </a:spcBef>
              <a:buClr>
                <a:srgbClr val="C31902"/>
              </a:buClr>
              <a:buFont typeface="Arial" panose="020B0604020202020204" pitchFamily="34" charset="0"/>
              <a:buChar char="•"/>
              <a:defRPr sz="20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255651" indent="-188904" algn="l">
              <a:spcBef>
                <a:spcPts val="600"/>
              </a:spcBef>
              <a:defRPr/>
            </a:lvl3pPr>
            <a:lvl4pPr marL="1700129" indent="-201603">
              <a:spcBef>
                <a:spcPts val="600"/>
              </a:spcBef>
              <a:defRPr/>
            </a:lvl4pPr>
            <a:lvl5pPr marL="2152544" indent="-196841">
              <a:spcBef>
                <a:spcPts val="600"/>
              </a:spcBef>
              <a:defRPr/>
            </a:lvl5pPr>
          </a:lstStyle>
          <a:p>
            <a:pPr lvl="0"/>
            <a:r>
              <a:rPr lang="de-DE" noProof="0" dirty="0"/>
              <a:t>Formatvorlagen des Textmasters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cxnSp>
        <p:nvCxnSpPr>
          <p:cNvPr id="17" name="Shape 201"/>
          <p:cNvCxnSpPr/>
          <p:nvPr/>
        </p:nvCxnSpPr>
        <p:spPr>
          <a:xfrm>
            <a:off x="160340" y="4787900"/>
            <a:ext cx="8826499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14" name="Textplatzhalter 14"/>
          <p:cNvSpPr>
            <a:spLocks noGrp="1"/>
          </p:cNvSpPr>
          <p:nvPr>
            <p:ph type="body" sz="quarter" idx="20"/>
          </p:nvPr>
        </p:nvSpPr>
        <p:spPr>
          <a:xfrm>
            <a:off x="244476" y="64654"/>
            <a:ext cx="6627812" cy="3603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3190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21"/>
          </p:nvPr>
        </p:nvSpPr>
        <p:spPr>
          <a:xfrm>
            <a:off x="457202" y="4767264"/>
            <a:ext cx="2133599" cy="274636"/>
          </a:xfrm>
          <a:prstGeom prst="rect">
            <a:avLst/>
          </a:prstGeom>
        </p:spPr>
        <p:txBody>
          <a:bodyPr/>
          <a:lstStyle>
            <a:lvl1pPr>
              <a:defRPr lang="de-DE" sz="900" b="0" i="0" u="none" strike="noStrike" cap="none" smtClean="0">
                <a:solidFill>
                  <a:srgbClr val="92919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08789D1C-5012-4E72-A585-B5A3153E310F}" type="datetime1">
              <a:rPr lang="de-DE" smtClean="0"/>
              <a:t>07.02.18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22"/>
          </p:nvPr>
        </p:nvSpPr>
        <p:spPr>
          <a:xfrm>
            <a:off x="3124200" y="4767264"/>
            <a:ext cx="2895600" cy="274636"/>
          </a:xfrm>
          <a:prstGeom prst="rect">
            <a:avLst/>
          </a:prstGeom>
        </p:spPr>
        <p:txBody>
          <a:bodyPr/>
          <a:lstStyle>
            <a:lvl1pPr algn="ctr">
              <a:defRPr lang="de-DE" sz="900" b="0" i="0" u="none" strike="noStrike" cap="none" dirty="0">
                <a:solidFill>
                  <a:srgbClr val="92919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rPr lang="de-DE" dirty="0"/>
              <a:t>Business Leadership Training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23"/>
          </p:nvPr>
        </p:nvSpPr>
        <p:spPr>
          <a:xfrm>
            <a:off x="6705600" y="4767264"/>
            <a:ext cx="2133599" cy="274636"/>
          </a:xfrm>
          <a:prstGeom prst="rect">
            <a:avLst/>
          </a:prstGeom>
        </p:spPr>
        <p:txBody>
          <a:bodyPr/>
          <a:lstStyle>
            <a:lvl1pPr algn="r">
              <a:defRPr lang="de-DE" sz="900" b="0" i="0" u="none" strike="noStrike" cap="none" smtClean="0">
                <a:solidFill>
                  <a:srgbClr val="92919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2441AA68-0ED8-4250-BF3D-73C3A5D4A97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639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/>
          <a:lstStyle>
            <a:lvl1pPr algn="l">
              <a:defRPr sz="2400" b="0">
                <a:effectLst/>
                <a:latin typeface="Formata Medium" pitchFamily="50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Font typeface="Courier New" pitchFamily="49" charset="0"/>
              <a:buNone/>
              <a:defRPr sz="1800">
                <a:latin typeface="Formata" pitchFamily="34" charset="0"/>
              </a:defRPr>
            </a:lvl1pPr>
            <a:lvl2pPr>
              <a:buFont typeface="Wingdings" pitchFamily="2" charset="2"/>
              <a:buChar char="§"/>
              <a:defRPr sz="1800">
                <a:latin typeface="Formata Light" pitchFamily="50" charset="0"/>
              </a:defRPr>
            </a:lvl2pPr>
            <a:lvl3pPr>
              <a:buClr>
                <a:schemeClr val="tx1"/>
              </a:buClr>
              <a:buFont typeface="Symbol" pitchFamily="18" charset="2"/>
              <a:buChar char="-"/>
              <a:defRPr sz="1800">
                <a:latin typeface="Formata Light" pitchFamily="50" charset="0"/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0"/>
          </p:nvPr>
        </p:nvSpPr>
        <p:spPr>
          <a:xfrm>
            <a:off x="8153400" y="4816079"/>
            <a:ext cx="7620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DF3E8-F261-4BB1-817C-DEF6D899FD9C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7488832" y="19530"/>
            <a:ext cx="169168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50" b="1" dirty="0" smtClean="0">
                <a:latin typeface="Formata" pitchFamily="50" charset="0"/>
              </a:rPr>
              <a:t>Crestcom</a:t>
            </a:r>
          </a:p>
          <a:p>
            <a:pPr algn="r"/>
            <a:r>
              <a:rPr lang="de-DE" sz="1050" b="1" dirty="0" smtClean="0">
                <a:latin typeface="Formata" pitchFamily="50" charset="0"/>
              </a:rPr>
              <a:t>Führungsschulen Deutschland</a:t>
            </a:r>
            <a:endParaRPr lang="de-DE" sz="1050" b="1" dirty="0">
              <a:latin typeface="Formata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5290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196584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12" r:id="rId1"/>
    <p:sldLayoutId id="2147483718" r:id="rId2"/>
    <p:sldLayoutId id="2147483719" r:id="rId3"/>
  </p:sldLayoutIdLst>
  <p:transition spd="slow">
    <p:wipe dir="r"/>
  </p:transition>
  <p:hf hd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F40BDC5-5101-46E1-A89C-47A334F10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 Aussagen – richtig oder falsch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3F554B85-47B9-4321-8503-712004F7CF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1. </a:t>
            </a:r>
            <a:r>
              <a:rPr lang="de-DE" dirty="0" smtClean="0"/>
              <a:t>Wie viel Prozent der Kunden beschweren sich?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="" xmlns:a16="http://schemas.microsoft.com/office/drawing/2014/main" id="{2DD079F3-E11F-4713-8C91-30F8ACF341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FE5109AF-E83C-4367-ABE1-8E44B844B714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08789D1C-5012-4E72-A585-B5A3153E310F}" type="datetime1">
              <a:rPr lang="de-DE" smtClean="0"/>
              <a:t>07.02.18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2EE7142F-894A-4B38-9247-1F57E3CBDCA9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Business Leadership Training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3D2BC121-98CB-4156-80A2-E84F62E30904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441AA68-0ED8-4250-BF3D-73C3A5D4A977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528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F40BDC5-5101-46E1-A89C-47A334F10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 Aussagen – richtig oder falsch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3F554B85-47B9-4321-8503-712004F7CF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de-DE" dirty="0">
                <a:solidFill>
                  <a:schemeClr val="bg1">
                    <a:lumMod val="60000"/>
                    <a:lumOff val="40000"/>
                  </a:schemeClr>
                </a:solidFill>
              </a:rPr>
              <a:t>Lediglich 4% der unzufriedenen Kunden beschweren </a:t>
            </a:r>
            <a:r>
              <a:rPr lang="de-DE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sich?</a:t>
            </a:r>
            <a:endParaRPr lang="de-DE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/>
            </a:pPr>
            <a:endParaRPr lang="de-DE" dirty="0"/>
          </a:p>
          <a:p>
            <a:pPr marL="457200" indent="-457200">
              <a:buAutoNum type="arabicPeriod"/>
            </a:pPr>
            <a:r>
              <a:rPr lang="de-DE" dirty="0"/>
              <a:t>Unzufriedene Kunden erzählen </a:t>
            </a:r>
            <a:r>
              <a:rPr lang="de-DE" dirty="0" smtClean="0"/>
              <a:t>wieviel anderen </a:t>
            </a:r>
            <a:r>
              <a:rPr lang="de-DE" dirty="0"/>
              <a:t>Personen von ihren schlechten </a:t>
            </a:r>
            <a:r>
              <a:rPr lang="de-DE" dirty="0" smtClean="0"/>
              <a:t>Erfahrungen?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="" xmlns:a16="http://schemas.microsoft.com/office/drawing/2014/main" id="{2DD079F3-E11F-4713-8C91-30F8ACF341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FE5109AF-E83C-4367-ABE1-8E44B844B714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08789D1C-5012-4E72-A585-B5A3153E310F}" type="datetime1">
              <a:rPr lang="de-DE" smtClean="0"/>
              <a:t>07.02.18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2EE7142F-894A-4B38-9247-1F57E3CBDCA9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Business Leadership Training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3D2BC121-98CB-4156-80A2-E84F62E30904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441AA68-0ED8-4250-BF3D-73C3A5D4A977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344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F40BDC5-5101-46E1-A89C-47A334F10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 Aussagen – richtig oder falsch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3F554B85-47B9-4321-8503-712004F7CF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de-DE" dirty="0">
                <a:solidFill>
                  <a:schemeClr val="bg1">
                    <a:lumMod val="60000"/>
                    <a:lumOff val="40000"/>
                  </a:schemeClr>
                </a:solidFill>
              </a:rPr>
              <a:t>Lediglich 4% der unzufriedenen Kunden beschweren sich!</a:t>
            </a:r>
          </a:p>
          <a:p>
            <a:pPr marL="457200" indent="-457200">
              <a:buAutoNum type="arabicPeriod"/>
            </a:pPr>
            <a:endParaRPr lang="de-DE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de-DE" dirty="0">
                <a:solidFill>
                  <a:schemeClr val="bg1">
                    <a:lumMod val="60000"/>
                    <a:lumOff val="40000"/>
                  </a:schemeClr>
                </a:solidFill>
              </a:rPr>
              <a:t>Unzufriedene Kunden erzählen ca. 8-20 anderen Personen von ihren schlechten Erfahrungen!</a:t>
            </a:r>
          </a:p>
          <a:p>
            <a:pPr marL="457200" indent="-457200">
              <a:buAutoNum type="arabicPeriod"/>
            </a:pPr>
            <a:endParaRPr lang="de-DE" dirty="0"/>
          </a:p>
          <a:p>
            <a:pPr marL="457200" indent="-457200">
              <a:buAutoNum type="arabicPeriod"/>
            </a:pPr>
            <a:r>
              <a:rPr lang="de-DE" dirty="0" smtClean="0"/>
              <a:t>Wie viel % </a:t>
            </a:r>
            <a:r>
              <a:rPr lang="de-DE" dirty="0"/>
              <a:t>der Kunden, die unzufrieden sind, kommen nicht </a:t>
            </a:r>
            <a:r>
              <a:rPr lang="de-DE" dirty="0" smtClean="0"/>
              <a:t>wieder?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="" xmlns:a16="http://schemas.microsoft.com/office/drawing/2014/main" id="{2DD079F3-E11F-4713-8C91-30F8ACF341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FE5109AF-E83C-4367-ABE1-8E44B844B714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08789D1C-5012-4E72-A585-B5A3153E310F}" type="datetime1">
              <a:rPr lang="de-DE" smtClean="0"/>
              <a:t>07.02.18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2EE7142F-894A-4B38-9247-1F57E3CBDCA9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Business Leadership Training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3D2BC121-98CB-4156-80A2-E84F62E30904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441AA68-0ED8-4250-BF3D-73C3A5D4A977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88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>
                <a:cs typeface="Tunga" pitchFamily="2" charset="0"/>
              </a:rPr>
              <a:t>Momente der Wahrheit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Übung 1 (Seite 6)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DE" dirty="0"/>
              <a:t>Übung 1 (Seite 6)</a:t>
            </a:r>
          </a:p>
        </p:txBody>
      </p:sp>
      <p:sp>
        <p:nvSpPr>
          <p:cNvPr id="6" name="Datumsplatzhalter 4"/>
          <p:cNvSpPr>
            <a:spLocks noGrp="1"/>
          </p:cNvSpPr>
          <p:nvPr>
            <p:ph type="dt" sz="half" idx="21"/>
          </p:nvPr>
        </p:nvSpPr>
        <p:spPr>
          <a:prstGeom prst="rect">
            <a:avLst/>
          </a:prstGeom>
        </p:spPr>
        <p:txBody>
          <a:bodyPr/>
          <a:lstStyle>
            <a:lvl1pPr>
              <a:defRPr sz="825">
                <a:latin typeface="Formata Light" pitchFamily="50" charset="0"/>
              </a:defRPr>
            </a:lvl1pPr>
          </a:lstStyle>
          <a:p>
            <a:pPr>
              <a:defRPr/>
            </a:pPr>
            <a:fld id="{8D4EFA02-8067-42A5-9ABD-5B3BAD396072}" type="datetime1">
              <a:rPr lang="de-DE" smtClean="0"/>
              <a:t>07.02.18</a:t>
            </a:fld>
            <a:endParaRPr lang="en-US" dirty="0"/>
          </a:p>
        </p:txBody>
      </p:sp>
      <p:sp>
        <p:nvSpPr>
          <p:cNvPr id="8" name="Fußzeilenplatzhalter 1"/>
          <p:cNvSpPr>
            <a:spLocks noGrp="1"/>
          </p:cNvSpPr>
          <p:nvPr>
            <p:ph type="ftr" sz="quarter" idx="22"/>
          </p:nvPr>
        </p:nvSpPr>
        <p:spPr>
          <a:prstGeom prst="rect">
            <a:avLst/>
          </a:prstGeom>
        </p:spPr>
        <p:txBody>
          <a:bodyPr/>
          <a:lstStyle>
            <a:lvl1pPr algn="l" defTabSz="342900" rtl="0" fontAlgn="base">
              <a:spcBef>
                <a:spcPct val="0"/>
              </a:spcBef>
              <a:spcAft>
                <a:spcPct val="0"/>
              </a:spcAft>
              <a:defRPr lang="en-US" sz="825" kern="1200" smtClean="0">
                <a:solidFill>
                  <a:schemeClr val="tx1"/>
                </a:solidFill>
                <a:latin typeface="Formata Light" pitchFamily="50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r>
              <a:rPr lang="de-DE"/>
              <a:t>Business Leadership Training</a:t>
            </a:r>
            <a:endParaRPr lang="de-DE" dirty="0"/>
          </a:p>
        </p:txBody>
      </p:sp>
      <p:sp>
        <p:nvSpPr>
          <p:cNvPr id="7" name="Foliennummernplatzhalter 2"/>
          <p:cNvSpPr>
            <a:spLocks noGrp="1"/>
          </p:cNvSpPr>
          <p:nvPr>
            <p:ph type="sldNum" sz="quarter" idx="23"/>
          </p:nvPr>
        </p:nvSpPr>
        <p:spPr>
          <a:prstGeom prst="rect">
            <a:avLst/>
          </a:prstGeom>
        </p:spPr>
        <p:txBody>
          <a:bodyPr/>
          <a:lstStyle>
            <a:lvl1pPr algn="l" defTabSz="342900" rtl="0" fontAlgn="base">
              <a:spcBef>
                <a:spcPct val="0"/>
              </a:spcBef>
              <a:spcAft>
                <a:spcPct val="0"/>
              </a:spcAft>
              <a:defRPr lang="de-DE" sz="825" kern="1200" smtClean="0">
                <a:solidFill>
                  <a:schemeClr val="tx1"/>
                </a:solidFill>
                <a:latin typeface="Formata Light" pitchFamily="50" charset="0"/>
                <a:ea typeface="ＭＳ Ｐゴシック" pitchFamily="34" charset="-128"/>
                <a:cs typeface="Arial" charset="0"/>
              </a:defRPr>
            </a:lvl1pPr>
          </a:lstStyle>
          <a:p>
            <a:pPr algn="r">
              <a:defRPr/>
            </a:pPr>
            <a:fld id="{5A17A3C3-65EF-494D-9A5E-831C9FC2522C}" type="slidenum">
              <a:rPr lang="de-DE" smtClean="0"/>
              <a:pPr algn="r">
                <a:defRPr/>
              </a:pPr>
              <a:t>4</a:t>
            </a:fld>
            <a:endParaRPr lang="de-DE" dirty="0"/>
          </a:p>
        </p:txBody>
      </p:sp>
      <p:pic>
        <p:nvPicPr>
          <p:cNvPr id="11" name="Grafik 10" descr="O:\Crestcom Media\Translation files\Translation files_BPM 5\2012 Translator files\Trainings\01A_customer service\Zur Bearbeitung USA 092014\DE-01A-19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17" y="1117602"/>
            <a:ext cx="6852587" cy="3463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07594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994492204"/>
              </p:ext>
            </p:extLst>
          </p:nvPr>
        </p:nvGraphicFramePr>
        <p:xfrm>
          <a:off x="629562" y="1005576"/>
          <a:ext cx="6677043" cy="3334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23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557213" indent="-214313"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857250" indent="-171450"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200150" indent="-171450"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1543050" indent="-171450"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fld id="{DFE0300B-4508-4F18-BCC2-1DF28A07BDDD}" type="slidenum">
              <a:rPr lang="de-DE" b="0" smtClean="0">
                <a:latin typeface="Formata Light" pitchFamily="50" charset="0"/>
              </a:rPr>
              <a:pPr/>
              <a:t>5</a:t>
            </a:fld>
            <a:endParaRPr lang="de-DE" b="0" dirty="0" smtClean="0">
              <a:latin typeface="Formata Light" pitchFamily="50" charset="0"/>
            </a:endParaRPr>
          </a:p>
        </p:txBody>
      </p:sp>
      <p:sp>
        <p:nvSpPr>
          <p:cNvPr id="6" name="Foliennummernplatzhalter 7"/>
          <p:cNvSpPr txBox="1">
            <a:spLocks/>
          </p:cNvSpPr>
          <p:nvPr/>
        </p:nvSpPr>
        <p:spPr bwMode="auto">
          <a:xfrm>
            <a:off x="1355269" y="4836189"/>
            <a:ext cx="4877730" cy="27384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sz="1400" b="0" i="0" kern="1200">
                <a:solidFill>
                  <a:schemeClr val="tx1"/>
                </a:solidFill>
                <a:latin typeface="Formata Light" pitchFamily="50" charset="0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pPr algn="l"/>
            <a:r>
              <a:rPr lang="de-DE" sz="1050" i="1" dirty="0">
                <a:ea typeface="ＭＳ Ｐゴシック" pitchFamily="34" charset="-128"/>
              </a:rPr>
              <a:t>Arbeitsunterlage Seite 6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Servicekreise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217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Deutsches Kundenbarometer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type="body" sz="quarter" idx="13"/>
          </p:nvPr>
        </p:nvSpPr>
        <p:spPr>
          <a:prstGeom prst="rect">
            <a:avLst/>
          </a:prstGeo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33 % Gleichgültigkeit der Verkäufer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21 % Wiederholte Fehler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13 % ungenügende Auskünfte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11 % Unhöflichkeit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  8 % nicht eingehaltene Zusagen / mangelhafter Kundendienst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  3 % zu hohe Preise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  3 % schlechte Qualität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dirty="0"/>
              <a:t>  8 % verschiedene Gründe</a:t>
            </a:r>
          </a:p>
          <a:p>
            <a:pPr marL="0" indent="0" algn="r">
              <a:buNone/>
            </a:pPr>
            <a:r>
              <a:rPr lang="de-DE" sz="1400" dirty="0"/>
              <a:t>(Quelle: Deutsches Kundenbarometer)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33056" y="969819"/>
            <a:ext cx="2206143" cy="1085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Datumsplatzhalter 5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5C463926-A981-41F3-8D6E-D35810C6589B}" type="datetime1">
              <a:rPr lang="de-DE" smtClean="0"/>
              <a:t>07.02.18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Business Leadership Training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441AA68-0ED8-4250-BF3D-73C3A5D4A977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512907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estcom 2016">
  <a:themeElements>
    <a:clrScheme name="Crestcom">
      <a:dk1>
        <a:srgbClr val="454442"/>
      </a:dk1>
      <a:lt1>
        <a:srgbClr val="8F9297"/>
      </a:lt1>
      <a:dk2>
        <a:srgbClr val="212240"/>
      </a:dk2>
      <a:lt2>
        <a:srgbClr val="EEECE1"/>
      </a:lt2>
      <a:accent1>
        <a:srgbClr val="590A00"/>
      </a:accent1>
      <a:accent2>
        <a:srgbClr val="C31902"/>
      </a:accent2>
      <a:accent3>
        <a:srgbClr val="6A6968"/>
      </a:accent3>
      <a:accent4>
        <a:srgbClr val="A2A1A0"/>
      </a:accent4>
      <a:accent5>
        <a:srgbClr val="A5A8AC"/>
      </a:accent5>
      <a:accent6>
        <a:srgbClr val="DADAD9"/>
      </a:accent6>
      <a:hlink>
        <a:srgbClr val="7A7B8D"/>
      </a:hlink>
      <a:folHlink>
        <a:srgbClr val="E9E9E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estcom 2016" id="{0709FF98-F70A-4D5E-8A31-1A3FE7048B37}" vid="{66372448-6965-4403-93BA-DA169AA8826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crestcom 2016</Template>
  <TotalTime>0</TotalTime>
  <Words>141</Words>
  <Application>Microsoft Macintosh PowerPoint</Application>
  <PresentationFormat>Bildschirmpräsentation (16:9)</PresentationFormat>
  <Paragraphs>47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8" baseType="lpstr">
      <vt:lpstr>Calibri</vt:lpstr>
      <vt:lpstr>Courier New</vt:lpstr>
      <vt:lpstr>Formata</vt:lpstr>
      <vt:lpstr>Formata Light</vt:lpstr>
      <vt:lpstr>Formata Medium</vt:lpstr>
      <vt:lpstr>Formata-Light</vt:lpstr>
      <vt:lpstr>ＭＳ Ｐゴシック</vt:lpstr>
      <vt:lpstr>Symbol</vt:lpstr>
      <vt:lpstr>Tunga</vt:lpstr>
      <vt:lpstr>Wingdings</vt:lpstr>
      <vt:lpstr>Arial</vt:lpstr>
      <vt:lpstr>crestcom 2016</vt:lpstr>
      <vt:lpstr>3 Aussagen – richtig oder falsch</vt:lpstr>
      <vt:lpstr>3 Aussagen – richtig oder falsch</vt:lpstr>
      <vt:lpstr>3 Aussagen – richtig oder falsch</vt:lpstr>
      <vt:lpstr>Momente der Wahrheit</vt:lpstr>
      <vt:lpstr>Servicekreise</vt:lpstr>
      <vt:lpstr>Deutsches Kundenbarometer</vt:lpstr>
    </vt:vector>
  </TitlesOfParts>
  <Company>Venturemark Media</Company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Mullens</dc:creator>
  <cp:lastModifiedBy>Sonja Mitreuter</cp:lastModifiedBy>
  <cp:revision>368</cp:revision>
  <cp:lastPrinted>2017-01-17T09:17:42Z</cp:lastPrinted>
  <dcterms:created xsi:type="dcterms:W3CDTF">2011-12-28T22:43:13Z</dcterms:created>
  <dcterms:modified xsi:type="dcterms:W3CDTF">2018-02-07T11:03:26Z</dcterms:modified>
</cp:coreProperties>
</file>