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C4A60-30AA-47FF-B50B-6EE1877EB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A73C2C4-4C0C-43A8-A657-A056658F8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E6C1C8-244A-434E-AA25-E6BBDB5FC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3564-8035-4991-8DA1-CB84C6C18A76}" type="datetimeFigureOut">
              <a:rPr lang="de-DE" smtClean="0"/>
              <a:t>09.03.2020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C1DD09-557A-4D6D-91AB-C7AECA2F1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D86D6F-35F5-4CAD-8899-D873038E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F6BF-18AD-4180-B6FC-65902E5989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412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FC0284-AABF-4FCD-83B9-0C4B16B9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79BE5AF-A8EA-453E-BD3A-702E3AE5B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064D2D-69BE-4708-8938-7732816F2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3564-8035-4991-8DA1-CB84C6C18A76}" type="datetimeFigureOut">
              <a:rPr lang="de-DE" smtClean="0"/>
              <a:t>09.03.2020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F5ACE2-FCC2-4FF1-9E8F-7B64ABD66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27BC93-06BB-44E0-9164-F7AFCF58E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F6BF-18AD-4180-B6FC-65902E5989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93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236248B-2BB5-4772-B91F-252FD30508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6C1A898-8C8D-43E7-8269-8507AAB9D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CB792B-9D51-4AED-8364-10BDD1AD7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3564-8035-4991-8DA1-CB84C6C18A76}" type="datetimeFigureOut">
              <a:rPr lang="de-DE" smtClean="0"/>
              <a:t>09.03.2020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063365-B7E8-494A-B753-63667A9B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743E92-AAED-4FEF-B3F2-3D861560E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F6BF-18AD-4180-B6FC-65902E5989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81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0BC6B-3CA3-4C2B-BEB7-FCF944953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8F242F-BF2D-440B-B1AD-A7B66F3E4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0FD9D2-07D6-4D98-879D-0B73BEDB7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3564-8035-4991-8DA1-CB84C6C18A76}" type="datetimeFigureOut">
              <a:rPr lang="de-DE" smtClean="0"/>
              <a:t>09.03.2020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9979D1-1E29-4A3D-AE98-C07D9343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1888D8-A8CF-40AA-8988-460180E24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F6BF-18AD-4180-B6FC-65902E5989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3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45F4CF-E9C6-476E-8E69-E53E104D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EC0512-E6BB-402F-835F-FB70CB9EE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050D52-43B6-4C1D-991F-F2D56F063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3564-8035-4991-8DA1-CB84C6C18A76}" type="datetimeFigureOut">
              <a:rPr lang="de-DE" smtClean="0"/>
              <a:t>09.03.2020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C55A97-0222-4560-987B-F91080789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FFA0D3-5C01-4402-84CE-45328A03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F6BF-18AD-4180-B6FC-65902E5989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28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449FE-E06A-43F1-82C5-4FB0F266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A9461A-AE0F-4CCB-9CFB-A10CA2B8E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57D51FF-66A5-4436-A672-A3F5525E6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36EB7B-14AE-4FE5-9849-66A4A454A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3564-8035-4991-8DA1-CB84C6C18A76}" type="datetimeFigureOut">
              <a:rPr lang="de-DE" smtClean="0"/>
              <a:t>09.03.2020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E1990C-408F-46CB-931C-1A6E6E59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58DAFE7-9045-43CC-9EA5-DAC63CBE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F6BF-18AD-4180-B6FC-65902E5989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459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2E31BF-DAA9-4085-A72F-EBD8B660E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DE16A9-BA3B-48D5-8D0B-B17631C2D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915347-E2C1-47AC-A648-3013041C3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80FA6F4-F5FE-4C68-BEC5-B6ABD3141E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B4CE773-3392-435C-8689-3A8B062061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93DC87-DC93-4DA7-8E02-A7980BC61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3564-8035-4991-8DA1-CB84C6C18A76}" type="datetimeFigureOut">
              <a:rPr lang="de-DE" smtClean="0"/>
              <a:t>09.03.2020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8A9F513-B229-4140-9B1A-EFFC2F789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B7B6C76-8B20-441F-B475-550D15A2C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F6BF-18AD-4180-B6FC-65902E5989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17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F0D34-0DA4-4987-A403-B0C935FA1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F4F55FD-638B-46BA-81A9-682794876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3564-8035-4991-8DA1-CB84C6C18A76}" type="datetimeFigureOut">
              <a:rPr lang="de-DE" smtClean="0"/>
              <a:t>09.03.2020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0E0653-DC85-4A57-9CB8-83EDBCE7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EA00AB-AB78-4200-9AA3-E2A882B55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F6BF-18AD-4180-B6FC-65902E5989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883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B245C6-D4AF-477A-A834-059BF86C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3564-8035-4991-8DA1-CB84C6C18A76}" type="datetimeFigureOut">
              <a:rPr lang="de-DE" smtClean="0"/>
              <a:t>09.03.2020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F8B0A68-6E41-4649-A423-F80998F8E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4DFC83-77F9-481E-AA3B-99D89EB7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F6BF-18AD-4180-B6FC-65902E5989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81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D6DCDF-5EC6-4886-A3B1-494C150E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800F44-11BD-4288-8D2C-6C0638B7F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4B308FC-FC35-4D14-9F1C-F7C38EDFD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942E798-9125-496F-8A97-59A7F1852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3564-8035-4991-8DA1-CB84C6C18A76}" type="datetimeFigureOut">
              <a:rPr lang="de-DE" smtClean="0"/>
              <a:t>09.03.2020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E9E2A26-1C10-4A12-B1AE-02F83BC30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F4CCFD4-E0F9-41E6-A3C5-19BD4C4F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F6BF-18AD-4180-B6FC-65902E5989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1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D82B7B-D4DF-4C42-804C-0E84134DB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DA0C969-2565-4C19-A98D-F8552A604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90E3D80-CB97-4B89-82C6-5BEB7CABB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A9ED63A-F3C8-4E03-9752-3A24A4F04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3564-8035-4991-8DA1-CB84C6C18A76}" type="datetimeFigureOut">
              <a:rPr lang="de-DE" smtClean="0"/>
              <a:t>09.03.2020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31E7860-7FEB-4C38-86C9-2E6C48ADD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B1C457D-A98E-4802-82BE-BEFFDD98B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F6BF-18AD-4180-B6FC-65902E5989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061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B9456CE-D3D5-4F95-A6E6-9D6A1DE8A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E0A3F2-908D-40A7-9730-C8BF1329F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B1CE46-B442-4B70-9706-4D7605A42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D3564-8035-4991-8DA1-CB84C6C18A76}" type="datetimeFigureOut">
              <a:rPr lang="de-DE" smtClean="0"/>
              <a:t>09.03.2020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620F38-2D91-418F-9775-87ABAE5AC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062FC6-98F8-47EE-92EC-190272241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0F6BF-18AD-4180-B6FC-65902E5989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81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C932AB0-256A-4621-B3FF-911368224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666" y="1495666"/>
            <a:ext cx="6866667" cy="3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0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7C125FF-6AD1-49C2-B270-E31A9BFAA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666" y="1495666"/>
            <a:ext cx="6866667" cy="3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7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E89F3DB-FF0C-42A1-B3DF-A1C3A51EE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666" y="1495666"/>
            <a:ext cx="6866667" cy="3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49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5CB32D2-F32C-446D-9C5A-04352B0ED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666" y="1495666"/>
            <a:ext cx="6866667" cy="3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17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2158B87-CAEC-4DC8-875B-E68CFACE0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666" y="1495666"/>
            <a:ext cx="6866667" cy="3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48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ADACE24-40A0-460B-9D8D-183FE60DA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666" y="1495666"/>
            <a:ext cx="6866667" cy="3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78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D5CDCF4C2B204D8BF9378674EE7A52" ma:contentTypeVersion="11" ma:contentTypeDescription="Ein neues Dokument erstellen." ma:contentTypeScope="" ma:versionID="8703601917de5851f38df021518eeb85">
  <xsd:schema xmlns:xsd="http://www.w3.org/2001/XMLSchema" xmlns:xs="http://www.w3.org/2001/XMLSchema" xmlns:p="http://schemas.microsoft.com/office/2006/metadata/properties" xmlns:ns3="19345ab6-5a05-41d4-ad8b-511e42eee529" xmlns:ns4="ea458ee9-2db8-4092-b0d6-ad5984c5646e" targetNamespace="http://schemas.microsoft.com/office/2006/metadata/properties" ma:root="true" ma:fieldsID="e641588bd38d09c5262b3da31c4770e6" ns3:_="" ns4:_="">
    <xsd:import namespace="19345ab6-5a05-41d4-ad8b-511e42eee529"/>
    <xsd:import namespace="ea458ee9-2db8-4092-b0d6-ad5984c564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345ab6-5a05-41d4-ad8b-511e42eee5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458ee9-2db8-4092-b0d6-ad5984c5646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AE2638-A5B0-4574-BFC1-313AB39BD0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345ab6-5a05-41d4-ad8b-511e42eee529"/>
    <ds:schemaRef ds:uri="ea458ee9-2db8-4092-b0d6-ad5984c564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919758-F00D-417A-9330-B8C3E5D48D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9FA8B7-D7C4-48AE-BECF-8692495C26E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Stefanie Kutzner</dc:creator>
  <cp:lastModifiedBy>Mitreuter, Sonja</cp:lastModifiedBy>
  <cp:revision>2</cp:revision>
  <dcterms:created xsi:type="dcterms:W3CDTF">2020-01-23T13:32:07Z</dcterms:created>
  <dcterms:modified xsi:type="dcterms:W3CDTF">2020-03-09T10:43:55Z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0x01010020D5CDCF4C2B204D8BF9378674EE7A52</vt:lpwstr>
  </property>
</Properties>
</file>